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10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15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18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76" r:id="rId2"/>
    <p:sldId id="308" r:id="rId3"/>
    <p:sldId id="309" r:id="rId4"/>
    <p:sldId id="310" r:id="rId5"/>
    <p:sldId id="314" r:id="rId6"/>
    <p:sldId id="261" r:id="rId7"/>
    <p:sldId id="292" r:id="rId8"/>
    <p:sldId id="298" r:id="rId9"/>
    <p:sldId id="321" r:id="rId10"/>
    <p:sldId id="293" r:id="rId11"/>
    <p:sldId id="322" r:id="rId12"/>
    <p:sldId id="264" r:id="rId13"/>
    <p:sldId id="324" r:id="rId14"/>
    <p:sldId id="326" r:id="rId15"/>
    <p:sldId id="290" r:id="rId16"/>
    <p:sldId id="325" r:id="rId17"/>
    <p:sldId id="329" r:id="rId18"/>
    <p:sldId id="330" r:id="rId19"/>
    <p:sldId id="331" r:id="rId20"/>
    <p:sldId id="333" r:id="rId21"/>
    <p:sldId id="335" r:id="rId22"/>
    <p:sldId id="337" r:id="rId23"/>
    <p:sldId id="297" r:id="rId24"/>
    <p:sldId id="323" r:id="rId25"/>
    <p:sldId id="300" r:id="rId26"/>
    <p:sldId id="302" r:id="rId27"/>
    <p:sldId id="305" r:id="rId28"/>
    <p:sldId id="334" r:id="rId29"/>
    <p:sldId id="306" r:id="rId30"/>
    <p:sldId id="307" r:id="rId3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7"/>
    <p:restoredTop sz="96104"/>
  </p:normalViewPr>
  <p:slideViewPr>
    <p:cSldViewPr snapToGrid="0" snapToObjects="1">
      <p:cViewPr varScale="1">
        <p:scale>
          <a:sx n="114" d="100"/>
          <a:sy n="114" d="100"/>
        </p:scale>
        <p:origin x="200" y="280"/>
      </p:cViewPr>
      <p:guideLst>
        <p:guide orient="horz" pos="799"/>
        <p:guide pos="506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10:52.85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1709 1320 9242,'-22'0'1619,"-14"0"-990,-3 18-359,12-5-45,-16 11 0,-2 7-225,-4 31-45,-13-7 0,-8 7 0,7 7 0,3 3 180,6-4 0,2-1-90,-7-4 0,8-1 45,27-13 0,4-1-135,-8 1 0,-2 1-90,1-1 0,1 3 135,6 11 0,0 0 180,-8-6 0,2-1-135,17-1 0,0 0-135,-13 0 0,-5-4-180,-15 31 45,-9-33 0,-8-2 90,8-1 0,0-1 90,-7 0 0,1 0 45,8-5 0,5-1 90,-16 21-90,22-12 90,23-8-90,-1 0 90,14 17 90,-14-4 180,18 33-180,0-31 135,-1 11 0,2 5-181,7-21 1,2 1 0,-1 31 0,4 2-45,5-18 0,3-2 45,-2 4 0,2 0 90,7 6 0,1 0-135,-7-6 0,1-1-45,13 11 0,3-2-45,-9-9 0,1-4 0,9-2 0,0 0 0,-8 5 0,-3 2 269,1-7 1,-2-1-270,-8-4 0,-1 1 90,10 14 0,0-1-90,-8-21 0,2-1 0,14 15 0,1 0-90,-16-18 0,0 0-90,7 13 0,-1-1 720,12 29-450,-12-37 0,1-2 90,15 22 90,-7-31 0,1 1 0,24 34-270,-16-28 0,5-2-45,-1-10 0,1-4 134,0 1 1,0-3-45,-2-11 0,-1-1 765,31 23-540,1-7-315,-33-12 0,3 1 225,7 1 0,5-2-315,15-2 0,4-3 270,1 1 0,0-1-45,-3-4 0,0-1 44,1 2 1,-5-2-45,13 2 0,-16-2 0,1 0 0,-20-3 0,0-1-180,34 2 0,3-3 180,-26-3 0,0-2-135,15-3 0,-9-3 45,-21-4-45,38 2 0,2 0 45,-23-2 0,24-2 0,6-2 0,-34 0 0,-5-1 0,-5-4 0,2 0 0,13 1 0,-2-2 0,19-27-135,-27 27 0,0 0 135,-15-8 0,0 0-225,15 9 1,1-2 448,-7-9 1,-1-4-225,10-4 0,-1-1-45,-6 0 0,-4-4 0,-9-9 0,-1 0 0,9 12 1,-3 0-1,-22-7 0,2 0 90,29 2 0,2 1-1,-23-4 1,1-1-45,22 1 0,2-1 45,-15-7 0,-2-3-180,8 0 1,-1-1 89,-7-4 0,-3-1 45,3 2 0,-2 0 0,-7 5 0,-3 0 0,1-4 0,-2-2 0,1-4 0,-1-1 0,-6-4 0,0-2-90,7 1 0,0 0 0,-9 1 0,-1 0 90,1 9 0,0 0 90,1-3 0,-2 0-90,-8 7 0,0 0 0,6-11 0,1-1-45,-7 12 0,0-2-225,8-18 0,2-1 180,-1 19 0,-1 0 0,-8-6 0,0 1 135,8 14 0,-2 0 0,-14-4 0,-2 0 45,8 2 0,0-1-90,-8-7 0,-2 1 90,1 11 0,0 2 0,0-47-270,0 9 90,0 6 90,0-6-90,-18 8 270,14 1 180,-14-1 0,0-7-180,-4 5-91,-17 3-89,-1-7 0,0 13-45,20 25 1,1-1 133,-21-33 91,0 3-180,18 2 0,-31-3 180,27-1-90,-2 32 0,-1 1-90,-11-42 90,-18 8-135,29 38 0,-3 2-90,-7 10 0,-2 3 90,2-5 0,-1-1 90,0 1 0,1 0 45,-2-1 0,2-1 90,-22-35-90,3 3-90,19 26-90,-1-4 0,-35-3 270,26 5-180,5 10 0,-4 2-90,-32-10-90,-3-7 180,21 27 30,-1 13 0,-26-1 0,-15 2 0,-4 1 0,7 1 0,19 3 60,-17 3 0,0 2-90,19-5 0,-17-3 0,-7-1 0,2 1 0,10 2 0,20 6 45,-1 9 0,18 4-135,-11 7 45,17 1 0,1 2-45,-14 8 360,5 14-360,-18-16-270,9-1 270,9-6 0,-1-1 0,-26 10 45,26 2 0,1 5 135,14-9 0,3 2 45,-1 7 0,2-1-315,-18 12 90,0-4-90,13-25 180,-14 15-90,-17 12-60,25-10 0,-8 8 1,-6 7-427,6-1 0,-7 7 1,-2 4-1,1-3 0,5-5 19,-14 7 0,4-6 0,1 3-96,5 3 1,-3 8 0,7-10 0,21-24 652,22-28 0,18 0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8:21.10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1112 116 14046,'-96'-20'218,"0"0"1,0 0-1,0 0 1,7 6-1,-3 0 1,9 6-1,16 11-38,-16 41 370,43-7 0,5 4-280,-23 29 418,14 10-418,5-1 708,3 10-708,24-40 0,2 1 397,-1 0 0,0 1-352,1 4 0,3-2-45,7 19 494,15-11 1,5-3-316,6 4-269,10-17 0,3-4 90,5 6-270,14-25 90,-19-2 180,25-11 0,18-9 359,6-14 1,10-8 0,-6 5-630,-1 10 0,-1 0 0,139-46-900,-229 53-1499,0 0 1,0 0-1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24.9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96 8252,'17'-22'1979,"-13"-3"-1079,13 15-271,-17-1-89,0-6-90,0 15-90,0-6-271,0 24 361,0 6-90,0 24 180,0 3-91,0 7-179,0 18-180,-17-4-270,13 6 180,-13-11 180,17-8 270,0-9 0,0 6-180,0-14-270,0 24-90,0-14-90,0 7 450,0-2-1,0-7 361,0 9-360,0 0-270,0 9-90,0-7 0,0 6 270,0 0 0,0-14 180,0 12-270,0-6-180,0-7-180,0 13 180,0-14 270,0-1 269,0 7-359,0-15-90,0 15-90,0-7 0,0 18 1,0-16 89,0 22 89,0-21-89,0 14 180,0-17-90,0-1 0,0-9 0,0 0-90,0-1 0,0 1 0,0-1 0,0 1-90,0-8 0,0 6-90,0-15 180,0 6 90,0-8 0,0 0-90,0 9-90,0-7 90,0 6 0,0-8 360,0 0 0,0 8-360,0-5 0,0 5 0,0-8 270,0 0 359,0 0-89,0 0-270,0 0-180,0-9-270,0 7 360,0-15 0,0 7-90,0-9-945,0 0 1,0-9-1,0-1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32.62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43 0 8342,'0'12'3688,"0"2"-2878,9-8-1,-6 10 1,6 0-1,-9 6-89,0 9 179,0 11-449,0 13-360,0 8 0,0-3 90,0-7 90,0-5 179,0 4 1,0-2-360,0 8 0,0-9-180,0 3 0,0-4 270,0 5 90,0 1-90,0-1-90,0 1 0,0-1-90,0 0-180,0 6-180,0 0 0,0 9 180,0-2 180,0 2-90,0-8 180,0 7-180,0-1 0,0 8 1,-9 1 89,6-5 179,-6-6 181,-1-6-450,8-9 0,-8 8 0,10-3 90,-9 10 0,7-4 90,-8-7-180,10-10-90,0-2 180,0 2 180,0 0-180,0 0 0,0 3 360,0-11-180,0 6-90,0-4-270,0-8-1169,0-3 1349,0-20 0,0-12 0,0-11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34.2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43 32 8432,'12'-16'3868,"-3"5"-2069,-9 6-810,0 24 181,0 10-721,0 15 631,-9 46-810,6-8-225,-2-25 0,1 2 45,4 37-270,0-6 180,0 0-90,0-3-180,0-7 270,0-6 0,0-5 0,0-4 0,0 13 0,0-7-90,-10 4 270,8-6 90,-8 0-450,10-9 90,0 8-180,0-9 450,0 5 180,0 5-1,0 1-269,0 0-90,0-1-90,0-10 1,0-1 89,0-5-90,0 1 0,-9-6 0,7 0 0,-8-5 180,10-6 0,0 5 90,0-9-91,0 4 1,0 0-90,0-4 180,0 8 0,0 2-90,10-4 180,-8-2 0,7-21-810,-9-6-855,0-10 1,0-10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54.4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40 20305,'85'0'-90,"10"-9"-1798,-26-3-541,2-5 540,-47 16 1889,-24 18 0,-14 2 0,-17 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55.17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342 92 8792,'-9'1'5487,"6"-7"-4228,-25-15-629,23-2-91,-23 2-89,16 5-90,0 11 90,-7 5-90,7 10 809,-9 21-539,-1-1 179,11 21 270,1 7-539,10 3 180,0 32-360,-9-24-136,4-19 1,-2 2-495,-15 21-269,1 7-900,0-22-2429,-1-30-1439,1-28 5307,9-24 0,3-8 0,9 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55.90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0 284 12120,'10'-42'1079,"2"-7"-269,19-15 89,-8 14-359,8 3 540,-19 26-541,-3 10 181,-9 11-1,10 6 271,-8 19 269,17 13-719,-16 26-2339,16-2-1259,-8-9-2159,1-32 5217,-2-17 0,-10-20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56.67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44 17 9242,'0'-12'3598,"0"7"-2969,0 40-2068,-10 1 1439,-2 37 0,0-37 0,3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57.47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214 0 12750,'-12'10'2069,"-7"2"-1170,-2 32-179,-12 12 179,-10 10 180,1 16 91,18-25-271,5 6-179,19-25-270,9-2-900,22-18-270,5 2 1,25-14-1,-16-1 90,8-15-269,-20-7 0,-12-10 899,-11-5 269,-10 5 271,-10 10-180,-11 8-90,-12 13-1350,-20 2-2787,8 0 3867,3-1 0,20-5 0,13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58.1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1 309 9691,'0'-16'1799,"0"-4"-1709,9-11-90,3-4 180,19-26 720,-17 10 89,14-3 270,-25 27-899,6 13 900,1 28-451,-8 4-269,17 14-270,-16 14-2159,6-6-180,0 3 2069,-6-22 0,6-6 0,-9-9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59.32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22 19586,'69'0'-990,"-7"-5"-539,33-1-809,-41 0-2610,-13 2 4948,-30 4 0,-11 4 0,-11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8:22.01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40 20 10231,'-22'0'4408,"5"0"-2969,17 0 180,17-9 180,23 7-630,22-7-449,-1 18-270,-3 2 89,-36 9-359,13-9 0,-30 7 1079,-23 37-1825,-27 0 1,-7 0 0,-5 20 0,12-30 0,1-1-1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4:59.87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384 102 7533,'-21'-27'6476,"9"-4"-5756,-7 13-181,7-2 451,-9 14 89,-1 11-179,11 12-181,-8 19 181,16 8-361,-6 0 541,-10 26-1,14 7-539,-14 12-360,19 0-135,1-22 0,-2 1-315,-8 22-270,4-24 0,-2-4-1169,-15-9-2518,-8-26 4227,-13-37 0,7-4 0,-4-17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0.52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0 283 8702,'0'-22'2519,"0"-3"-1890,0 3 181,19-14-450,-14-4 539,23-12-89,-25 13-181,16 8-89,-17 15 269,7 21 900,-9 30-1079,10 16-270,-8 19-1439,17-15-2340,-16-14 3419,6-24 0,-9-8 0,0-9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0.88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65 0 13469,'-21'46'-562,"9"-6"0,-7 8 0,7-11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1.7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214 1 16887,'-31'30'2069,"-12"33"-1529,20-19 0,1 5-1,0 8 1,2 0 269,1-6 1,7-5 90,19 14-1080,7-26-2159,38-33 90,3-7 360,-10-15 1440,-5-16 539,-28-2 179,-2 1 361,-29 12-270,-15 25-1530,-20 8-2158,-1 10 3328,3-7 0,28-10 0,6-6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2.27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0 312 12120,'22'-48'810,"8"-10"-541,-15-7 451,13 0 180,-16 21 179,0 14 180,7 29 270,-17 16-179,17 23-1081,-17 31-808,17 3-3779,-16-1 4318,6-33 0,-9-19 0,0-19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4.90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20935,'41'6'1169,"32"-2"-1438,27-8-901,-45 3 1,-1 1-2969,22-5 180,-36 5 3958,-30 0 0,-20 9 0,-2 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5.42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299 118 7533,'-9'-27'4677,"6"-4"-3238,-16 13 180,17-7-180,-17 18-629,7-2-270,-9 9 179,0 14 271,9 9 449,2 29 450,1 18-720,6 21-719,-1-36 0,-1 1-91,0-2 1,0 1-45,0 18 0,-1-1-495,-4-14 0,-2-2-585,3 2 1,-3-5-1845,-19 5-1438,17-28-2250,-15-34 6297,27 2 0,-8-18 0,10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6.00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1 311 13469,'9'-47'-180,"13"-12"630,1-8 630,18-1 359,-18 24 0,-1 18-540,-3 31 271,-17 22-631,8 22-1168,-10 10-1440,0-9-4587,0-4 6656,0-28 0,0 1 0,0-13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6.55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65 13 10051,'-12'-12'5487,"-7"16"-6836,17 28 1349,-17 18 0,16-10 0,-6-5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7.1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235 1 15538,'-42'66'4767,"-10"15"-4182,28-28 0,3 3-91,2-4 1,4-1-225,6 30-990,40-39-1258,23-37-1261,13-42 1890,-3-14 1529,-31-8 360,-24 16 269,-39 26-1168,-25 23-3599,-21 12 3958,10 4 0,13-12 0,23-5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8:23.26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120 1 5817,'48'35'3778,"-30"-33"-2513,37 47 1,0 13-816,-28-21 1409,8-1-1679,-35-11 769,-18-18-859,-4 15 2403,-35-3-3303,-5 25-989,-17-15-1529,17-4 3328,22-20 0,23-18 0,17-2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05:07.78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43 279 8252,'-24'11'4858,"5"-5"-3869,19-2-899,10-18-270,11-18-180,3-18 630,16-14 270,-16 5 1169,-3 10-270,-2 22-270,-17 22 270,17 41-539,-16 15-900,16 23-3238,-8-8-630,1-13 3868,-2-25 0,-10-10 0,0-12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3:29.11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61 14279,'0'-30'6386,"18"10"-5846,38 12-495,-8 11 0,4 2-225,8-3 0,2-2-405,5 1 1,0-2-91,-5-4 0,-6 0-3102,9 2 3777,-31 23 0,-55 4 0,-18 13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3:29.84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782 177 9242,'-39'-30'6026,"0"1"-4227,0 10-629,17-1 359,-12 1-180,-6-1-450,-20 1-179,-1 8-540,4 2-180,18 26 630,0-4 809,18 33-180,3 13-90,1 21-764,14-24 0,2 3-180,-8 0 0,0 1-225,8 8 0,2 1 0,-1 3 0,0 1 0,1 4 0,-2 3 0,-7 11 0,-1 3 0,8-4 0,-3 0 0,-12 4 0,-2-4 0,7-22 0,0-6-2609,-11 25 1170,-30-85-8186,26-63 9625,-13-6 0,22-15 0,17 43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3:30.34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40 29 7533,'-22'-11'9830,"5"-6"-4819,17 23-2852,0 40-270,0 44-1844,0-30 0,0 2-1260,0 7 1,0-4-5982,0 18 7196,0-35 0,17-50 0,5-29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3:34.16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44 59 10231,'-44'0'9830,"96"0"-8089,14-8 1,12-2-1383,13 4 1,4-1-675,5-3 1,-9 1-2295,-37 4 0,-8 1-4227,11 4 6836,-40 9 0,-34-7 0,-5 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3:34.67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608 246 9332,'0'-39'8275,"-17"0"-7196,-5 0-269,-17 0 179,0 0 450,0 8-629,-18 12 179,14 36-179,-13 33-1,33 2 1,6 11 134,-3 28 1,1 11-1041,5-13 0,2 6 1,-1 6 95,5-21 0,1 5 0,0 2 0,-1 1 0,-1-3-266,-4 13 1,-3-2 0,1 0 0,3-1 265,5-2 0,2 0 0,0-3 0,-4-8-405,-19 23 0,4-19-1753,19-19-2340,5-104-224,17-18 0,5-9 4722,-8 4 0,-2 0 0,8-3 0,-5 5 0,-15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3:39.27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83 20 11670,'-22'-11'6297,"5"3"-5488,52 8-809,-9 8 0,47 3-90,-47 26-1079,-8 30-450,-57 24 1124,19-44 0,-4-3 405,-12-2 1,-2-8 1798,-5-4 809,21-30-1528,44-13-631,39-6-179,17 10-1079,-17 9 449,-5 0 1080,-34 17-1,-39 23-1168,-44 38-1530,20-28 0,-1 0-3328,-18 24 4549,25-29 0,35-56 0,0-19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3:52.66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85 22194,'78'8'3328,"8"-5"-3418,-1-1 1,8-4-586,-6-11 0,-1-4-944,1 1 0,-6-2 0,-21-4 0,-20 12 1619,-40 38 0,-27-8 0,-32 36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3:53.21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656 310 8972,'-19'-41'7376,"15"-9"-6027,-33 7-90,15-17-449,-19 17 809,-18 2-900,13 11 91,-13 28-450,36 4 1978,-32 46-269,28 25-1574,6-3 0,1 11-495,6-11 0,2 5 0,2 5-228,3-5 0,2 4 0,0 3 0,-1 1 228,-3 8 0,-1 3 0,-1 1 0,0-2 0,1-2 0,0 0 0,0-3 0,-1-3-120,-3 7 0,0-4 0,1-9-1364,3 0 0,-3-19-3013,-5-33-2609,36-86 7106,-13 0 0,31-20 0,-13 29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3:54.07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87 0 17967,'-5'23'7645,"28"4"-5936,22-24-1439,33 6-540,-14-9 270,-19 18-1439,-8 5-90,-37 27 630,-19-7-1,-58 17 720,33-33 0,-3-2 540,-6-3 0,1-1 449,-25 18 271,72-28 449,10-11-90,54-2-539,-13-16-900,31 15 0,-13-6 0,-1 9 0,-22 0 0,-4 0 0,-15 0 0,19 0 0,-18 0 0,-5 9 0,-18 12-1080,-18-7-4676,-5 4 5756,1-18 0,-15 0 0,15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9:15.76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80 91 8432,'0'-31'1979,"0"11"-1169,0 3 89,0 6-539,0 0 1319,-4 48 0,-3 46 0,0 0-1589,-4 12 0,0 3 0,3-10 0,1 5 0,0-9-45,-3-1 0,2-21 225,8-35-1,0-25 361,0 7-180,18-9 89,-14 0-449,14 0 180,0 0-360,21-9 360,5-11 360,-4 7-180,13-13-361,-44 24-178,61-7 89,-61 9 359,44 0 1,-31 0 270,36 9-61,3-5 1,14-1 0,-9 1-660,31 6 225,-3-4 0,-7-3-45,-34-3 90,-44 0-1,44 0-358,-49 0 89,32 0 90,-14 0 90,0 9 89,13-7-89,-31 7 0,32-9-90,-32 0-180,14 0 90,-1 0 90,5 0-179,18 0 179,-18 0-450,49 0 675,12-4 0,6-1-225,-34 4 0,0 0-180,32-4 0,-11 1-630,-41 4 900,-30 0 180,12 0 360,1 0-540,-14 0 179,14 0-89,-18 0-360,0-9 1,0 7-271,0-24 0,0 13 360,0-24-90,-18 15 270,14-16-90,-14 7-90,18 1 90,0 1 360,0-17-135,0-31 0,0-5-675,0-7 405,0 7 0,0 10 315,0 43 90,0 9-180,0 9-270,0-6 270,0 14 89,0-6-179,0 9 540,0 0-630,-17 0 90,12 0 0,-12 0-90,17 0-3302,-36 0 2942,-21 4 0,-19 3 0,7 0 315,9 0 1,1-1 44,-17 1 0,-6-1 0,19 1 89,23 2 91,5-9-180,-5 0-449,14 0 3661,-27 0-3482,49 0 270,-32 0 450,-3-9-91,12 7-449,-26-16 1,31 16-361,-35-15 270,13 14 180,-14-14 0,36 14 270,-13-5-90,-5 8-405,-12-5 0,-10 1 0,-11 2 0,0 2 225,16-1 0,4 2 0,-35 1 0,88 7 0,-18-9 90,14 0 0,-32 8-90,32-5-90,-31 5 0,30 1-450,-12-6-629,17 5-2429,0-8-3058,0 0 6656,0 9 0,17 2 0,5 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4:49:13.89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440 0 11041,'0'25'2158,"0"25"-1348,-14 15-450,5-12 0,1 4-91,-1-2 1,0 3 135,-6 18 0,2 0-360,11-25 0,1 0 224,-5 27 1,-2-1-180,1-22 0,0-2 45,6 13 0,-1 1 45,-12 3 0,0-2 0,10 26 45,-3-28 0,0 0 134,7 24-269,-5-28 0,-4 0-45,2-10 0,-3 1 0,-6 10 0,1 3 45,5-6 0,2 0-90,0-7 0,2 0 45,5 10 0,2 0 135,-1 34-135,1-35 0,-2 1-45,-5 3 0,-2 1 0,7 0 0,-1 0 45,-12-3 0,0-1 0,11 3 0,2-1 180,-5-2 0,-1-1-91,-1 5 1,2 0-135,5 1 0,-2-1 90,-11-5 0,0 1-180,12 6 0,1 0 135,-6-12 0,0 1 180,6 20 0,2 2-135,-1-11 0,0 0-180,1 1 0,-2 3 45,-6 13 0,0 0-90,5-15 0,0-1 45,-5 8 0,0 1 180,7 1 0,0-2-45,1-12 0,-2-1 0,-5 16 0,-1 0-90,5-8 0,0-3-90,-5 1 0,0-1 0,6-6 1,2-2-1,-1-7 0,0-1 270,0 1 0,0-2-45,0 36 89,0-32 1,0 0 0,0 26-180,0 9 90,0-15 90,14-20 90,-10 11 180,9-19-270,1 12-1,-10-12 91,24 19-270,-11-24 540,15 15 0,-1-26-181,14 12-179,4-4 90,28-1-180,3 5 90,14-12-45,-47-14 0,0 0 495,33 12-451,-3-6 361,-1 11-450,5-17-45,-34 0 0,0-1-45,33-1 45,-21-2 0,0 0 225,28 2-270,7-1 270,-7 5-180,-6 3-45,-26-10 0,1-1-225,28 9 180,-13-16 0,1-5 90,4-1-90,-15 0 0,0 0 179,30 7-179,-11 9-180,-21-4 1,4 0 44,-6-2 0,1-2 90,5 0 0,-1-2 225,32-6-180,-3-7 90,-25 5-180,25-5 0,-25 7 0,11 0 90,-1-14-180,-10-3 0,-3-15 90,-32 1-90,-3-8-90,-10-15 1,13-10 179,-13 0 0,-4-25 180,-14 28-90,0-29 90,0 11-90,0-8 0,0-7 45,0 43 0,0 1 224,-1-2 1,2 1-225,5-1 0,1 1-45,-5 0 0,0 1-90,12-44 45,-14 41 0,0-2 90,7 0 0,0-2-45,-5-5 0,-1-1 90,6 3 0,0 1 0,-7 5 0,0-1 45,6-6 0,2 0 45,1 8 0,0 0-180,0-9 0,-1 0 45,0 6 0,-2 2 89,-5 2 1,-2 1 135,1-43-180,7 44 0,0 1-90,-4-33 0,5 30 0,-2-2 0,-6-42 45,0 45 0,0-1-45,0-35-180,0 3 180,14-1 0,-10-4 0,3 39 0,0-1 180,-7-42-90,0 12 0,14-9 0,-11 16-90,11 3 0,-14-25 0,0 19 0,0 27 0,0-1 0,0-20 90,0-25-90,0 27-90,0-31 180,0 15-90,0 19 270,0-30-90,0 21-135,0 25 0,0-2-135,0-34 0,0-7-90,0 14 270,0 0-90,0 9 0,0 15-360,0-13 180,14 3 90,-11-7 180,11 3-270,-14 13 0,0-12 270,0 18-90,0-18 0,0 19-90,0-5-90,0 0 90,0-2-89,0 1-1,0-6 90,0 5 90,0 7-180,0-10 180,14 17 180,-10-5 0,10 8-90,-14 8-90,0 7-360,0-5 180,0 4 270,0-6 90,-14-8-90,10 6-90,-10-5 0,14 7 0,0-1 90,0 1 89,0-8 181,-14 6-180,11 2-90,-11 1 0,0 13-90,-3-13 90,-1 13 0,-10-6 0,25 7-90,-11 1 0,0-1 90,-3 0-90,-15 1 90,15 6 0,-11-5 0,11 5-90,-29 0 0,25 2 0,-34 7-90,34 0 270,-39 0-90,26 0-90,-12 0 0,1 0 0,10 0 0,-10 0 0,0 0 0,10-6 0,-11 4 0,15-5 0,-14 7 0,24 0 0,-21 0 0,25 0 0,-29 0 0,11-7 0,-24 5 0,10-5 0,1 7 0,-25 0 0,34 0 0,-34 0 0,24 0-90,0 0 90,4 0 0,0 0 90,24 0-90,-21 0 0,11 0 0,-4 0 0,-10 0 0,-15-7 0,22 5 0,-35-5-90,24 7 0,-14 0 0,1 0 90,13 0 180,4 0-180,13 0-90,-13 0 0,24 0 0,-49 7 180,46 2 0,-35 0-180,14-2-90,10-7 90,-11 0 90,15 0 0,-14 7 180,10-5-180,-10 4 180,-1-6-180,11 0-180,-10 0 180,14 7 0,-1-5 0,1 5-90,14-7-90,-11 7 0,24-5-90,-10 5 180,0-7 270,11 7-90,-11-5-90,0 5-270,-3-7 0,-1 0 91,4 0 179,0 0 269,11 0-89,-11 0-180,14 0-270,0 0-89,-14 0 359,11 0 0,-11 0 90,0 0-90,10 0-180,-24 0 270,11 6 90,-1-4-91,4 5-89,14 0-359,-13-5 359,9 5 90,-10-7 0,14 0-3149,0 0 811,0 7 2248,0 2 0,0 6 0,0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24.8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18 101 7533,'-14'18'6926,"10"-10"-5487,19-25-450,7-16-89,40-2 899,-11 2 989,30 24-1079,-26 40-989,7 30-271,-48 2 1,-9 10-1395,3-4 1,-2 1 359,-5 7 1,-2-4-3014,1 18-1979,0-81 5577,0-56 0,0-17 0,0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25.3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481 83 9062,'0'-26'7106,"-15"2"-5397,12 8 360,-41 7-1080,22 1 810,-40 38-540,10 6-944,12 14 0,0 11-225,-5 10 0,5 8-495,11 14 0,3 1-719,-6-11 0,6-5-855,21-18 0,6-16-2159,-1-35 630,4-31 3508,10-13 0,1 6 0,3 20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25.6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34 32 13379,'-14'-17'7916,"10"2"-6387,-11 37-360,15 42-1394,-1-14 1,2 2-2655,14 46-4587,-11-12 7466,10-60 0,-14-19 0,0-16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26.93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18 158 8522,'-18'-40'8365,"18"-2"-6746,18-1 720,45 11 90,-23 37-1080,7 24 0,-2 14-720,-24 4 1,-2 5-765,20 16 1,-1 3-676,-18-4 1,-3-4-541,16 25-4047,-19-16-989,-28-63 3688,-5-35 2698,1-3 0,-11-17 0,10 20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27.2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264 101 7533,'0'-47'6656,"0"17"-1799,-29 7-1799,7 46-449,-26 50-1800,30-21 1,3 6-600,-1 5 0,0 6 0,1-1-930,-4 25 0,1-1-1619,0 7 1,3-7 134,6-36 1,3-13-46,6-21 2249,15-71 0,3 1 0,15-14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27.7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19 15268,'33'-18'5487,"0"18"-5577,15 18-1439,-26 22 989,7 2 630,-58 15 990,-8 2 629,-14-8 360,18-10-540,48-25-1080,36-16-449,33-9-6206,0-15-810,-3 6 7016,-44 1 0,-8 3 0,-29 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28.80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18 199 7982,'-14'-55'8186,"10"16"-6387,4-16-90,48 29 180,21 10 1169,16 9-719,-5 21-630,-28 27-1709,-5 41 0,-36-25 0,-3 4-1080,7-2 1,-1 1-405,-12-1 0,0-4-4543,12 5 6027,-28-51 0,10-23 0,-11-34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29.10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301 92 7533,'-14'-53'9830,"-5"15"-4009,-14 82-4562,9 1 0,1 10-674,-3 32 0,0 9-735,5-22 0,-2 3 0,1-2-870,3-7 1,1-2 0,4-4-600,1 8 0,8-15-3778,8-33 5397,45-75 0,-26-10 0,7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29.6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33 2 20845,'51'-2'-180,"-18"12"-1619,-18 30 270,-15 4 720,-15 13 2158,-3-15 1619,-15-9-719,15-16-2069,32-10 539,38-14-539,17-3-450,-17 31-1079,-38 8-1799,-61 59-900,-23-32 4048,15-1 0,-4-48 0,41-16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9:17.61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120 854 7077,'-44'-19'1349,"-9"-10"1272,48-20-2441,-12-30 569,23 29 1,5-2-795,-2-8 0,4 1 0,13 7 0,6 3 90,-4-1 0,5 2 879,24-2 1,1 3 334,13-19-764,-7 29 0,-1 8-136,-14 9 3753,44 11-3932,-32 9-90,1 9 449,13 2-269,-13 9 270,-18 9-180,9 10-270,-49 3 764,0 50 1,-8 15-5771,-14-24 1,-4 0 4521,10 13 0,-2-7 0,-6-27 0,5-29 0,15-53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47.85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67 18956,'47'0'1214,"12"-3"1,7-1-1170,-11 0 0,3-1-450,38-7 0,-1 0-360,-39 6 1,-6 1-4003,31-10 2338,-81 15 2429,-7 7 0,-37 2 0,25 8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48.3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363 109 7533,'-14'-24'7196,"-5"6"-5487,-14-14 180,0 14-450,0 1 1709,-14 39-1979,10 15-180,11 16 1,4 12-271,3 17 1,5 10-540,7-10 0,2 5 0,-1 2-168,-4 4 0,-1 1 0,3-2-342,6-10 0,2-3 0,-2-6-660,-6 7 1,2-13-2519,6-12-2698,0-79 1619,0-22 4587,0-12 0,14 17 0,5 18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48.5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66 59 10411,'-18'-34'8185,"3"10"-5756,15 38-1619,0 51-855,-7-5 0,0 4-450,5-12 0,0-1-4048,-6 11 1,1-8 4542,7-27 0,0-19 0,0-27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49.5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66 19496,'58'-18'2069,"30"3"-2519,-22 11 0,4 1 180,-2 3 1,-4-2-6478,20-20 6747,-36 26 0,-34-10 0,-14 23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50.00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265 149 7533,'0'-51'7465,"-14"3"-4676,10 22 269,-40 10-899,22 8-270,-11 16-90,-11 30-900,22 30-359,-3 19 0,2 15-771,14-24 1,4 5 0,1 3 72,0-6 1,-1 3-1,2 1 1,0-4 67,3 9 0,0-3 0,0-5-1259,0 19 0,0-17-6027,0-26 1439,0-81 5937,0-16 0,15-24 0,3 24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54.0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70 1 16348,'15'9'5307,"3"-2"-5667,1 1-989,10 16 809,-25 3-1169,-4 28 809,-19 11 1350,-28 11 540,10-2 1708,-11-33 540,45-35-1619,36-18-1529,22-13-90,25 15-4047,-28 2-3509,-5 7 7556,-28 0 0,-5 7 0,-14 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55.4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52 189 7533,'-33'-16'9830,"14"7"-4369,19 1-3662,63 8-1169,24-7-541,-30 1 1,4-4-315,20-13 1,-5-2-2745,5-6-1439,-20 5 1,-16 6 4407,-41 18 0,7-4 0,-26 14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55.92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363 158 9961,'-33'-50'8096,"15"15"-6477,-11-3 90,10 20 899,-14 1-719,0 24-180,0 41-1169,16-3 0,1 9-540,-2 36 0,3 14-302,8-15 0,2 6 0,-1 3 302,-1-15 0,-2 1 0,1 2 0,3-2 0,3 0 0,3 0 0,-1-2 0,-3-5-234,-6 2 1,-3-6 0,4-7-1566,7 5 0,-2-32-4317,-12-78 6116,30-36 0,3-18 0,15 23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1:56.60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33 20215,'11'-18'3958,"-3"4"-3958,54 14-719,-25 14-2430,-4 26 721,-63 13 2788,5 13 2338,-38-9-1978,45-22 2518,18-19-2878,33-25-270,33-9-360,-26 1 0,4 54 270,-44 11-495,-18-4 0,-8 1-1304,-14 23-2068,-26-25 3867,33-21 0,33-30 0,18-1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11.55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100 91 12750,'0'-19'2338,"15"-3"-1708,-12 21-450,12-7-270,-15 1 540,0 5-1,15-5 181,3 7-360,15 7-360,-15 10-1079,-32 8 89,-8 8 631,-11-7 808,3-9 91,27-17 809,-12-17-719,30-9-180,-12 1 90,27 8 359,3 10 810,-11 36-2698,-22 8 89,-22 22-988,-41-17 1708,41-26 629,-7-40 181,44-20 270,3-14-1,0 8 91,12 24-1,-12 12 1,15 21 89,-15 17-1619,-18 11-89,-33 14-450,-3-6-1,-12-18 720,0-25 810,26-33-180,-7-18 450,58-8-360,-7 24 989,26 6-180,0 34 1,-12 12-271,12 10-629,-44 21-1529,-23-6 270,-17 1-271,-27-10 451,12-32 1349,14-19-271,23-31 91,32 4 270,15-2 270,0 28 269,0 5-270,15 28 91,-12 12-540,-17 16-2159,-38 8 809,-17-8 91,-12-16-630,15-12 1709,0-50 179,15 12 271,18-38-270,18 34 269,15 4 631,15 17-181,-12 14-449,-3 10-1170,-33 8-809,-33 8 90,-3 0 359,-27-14 630,27-5 360,3-36 720,33 2-181,18-20 361,30 14 89,-12 10 91,12 16-631,-15 16-449,-15 17-360,-3-5-1439,-59 10 90,18-19 720,-36-18 449,29-19 630,29-24 629,8-15-269,29 13 180,0 11-1,15 18-89,-26 37-450,22 6-90,-55 21-720,-8 1-359,-32-15 89,0-4 450,-12-37 271,41-12-1,-7-31 180,58 4 270,8 5 269,14 24 721,-3 23-1,-15 11-720,-15 23-718,-32-6-1351,-8 5-89,-41-22 360,12-3 1079,14-37-90,37-6 720,22-21 270,26 14 719,-15 11-450,0 31-899,-29 19-1979,-8 9-2878,-29 5 4767,15-21 0,3-12 0,15-16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9:18.23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20485,'22'90'2789,"13"-10"-4768,-30-12-720,12-35-1438,1-16-2160,-14-54 6297,14 10 0,-18-19 0,0 26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14.52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66 132 13919,'-3'-25'3328,"6"8"-2878,16 10-630,10 14 450,-25 10-360,10 8-180,-28 8-1079,-5-7-90,-14-10 1259,0-23 719,15-19 541,18-15 359,4-9-899,40 15-91,-22 11 91,11 24 180,-4 24 269,-25 4-719,10 19-450,-28-5-539,-5 0-541,-28-17 451,10-17 719,4-39-90,33-13 450,4-7 539,40-11-89,-22 40 269,11-8 181,-4 52-361,-25 21-989,10 17-539,-28 13 269,10-22-360,-40-18-179,22-33 89,-26-33 271,30-18 359,18-15 1439,33 15 181,4 3 89,10 30-180,-14 11-360,-14 31-719,-5 25-270,-28-3-1439,-5 38 720,-14-51 269,-14 5 270,25-47-359,-22-60 179,40 17 270,4-26 270,33 52 1439,4 11 0,10 15 450,1 22-720,-26-1-1349,7 34-90,-58-4-1708,-8 7 808,-29-23 810,15-28 270,18-25 90,33-52-90,4 21 90,40-22 180,-22 38 450,25 16 269,1 17 180,-26 24-1438,7 18-451,-58 17-269,7-1 179,-26-16 360,15-26 0,0-39 1,15-14-361,3-26 720,45 19 630,-8 3 899,25 25-180,-14 23 1,-14 19-1440,-19 16-720,-19 7-539,-28 1 450,-5-23 269,16-13 540,6-37 360,60-27 90,-8 12 360,25-8-1,-28 45-1978,-5 17-360,-28 19-2878,-5 7 4587,-14-17 0,15-3 0,3-13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17.02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66 116 10231,'-18'-18'3328,"3"-4"-1619,15 20-989,15-5-180,3 7 89,15 0-89,-15 22-810,-3 12-1169,-15 25 180,0-8 359,-15-25 2249,-3-50-89,-15-29-451,15-22-629,32 16 0,8 26 989,26 19 91,0 14-1,-26 14-540,7 19-1708,-44 26-630,-18 16 270,-3-14 629,-12-21 360,15-33 2069,15-60-809,3-11-630,44-20-90,-21 27 629,36 33 1,-26 24-1,15 16-269,-15 25-450,-18 10-1439,-18 22-1,0-12 541,-26-19 989,22-49 269,-11-44 361,18-19 0,44-4-91,-7 25 271,26 23 89,-15 19-270,-15 23-89,-3 32-1350,-30 5-1438,-3 13 1078,-15-24 450,0-25 181,0-34 269,15-25 180,18-9 539,33 1-89,-11 17 1169,36 32-1619,-50 26-360,6 19-989,-32 13 90,-15-22 269,-15-11 810,12-39-90,3-12 450,18-30 630,30 13 359,18-4-90,3 22 90,12 17-899,-15 26-630,-15 32-719,-18 19 269,-18 7-89,-15-16 89,-15-33 360,12-28-809,3-53 899,18 0 720,15-26 719,15 30 91,18 18-181,3 25-539,12 32-450,-30 18-450,-18 24-630,-18 2-539,-30-9 720,12-19 269,3-45 270,18-30 630,30-26 270,3 3-540,30 17-630,-26 32-1259,7 18-3598,-29 32 5397,0-12 0,0 10 0,0-23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48.6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35 22734,'52'-9'5127,"39"2"-5667,-3 7-944,-29 0 0,0 0-1394,40-8-1350,-48-1 4228,-22 7 0,-43 11 0,-5 17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49.2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462 116 8162,'-18'-24'6477,"-11"6"-4498,25-6-1,-11 7-179,-14 1-180,22 7-359,-37 1-541,25 8 91,-14 0 359,0 22 270,0 20-179,15 34-1260,10-22 0,1 5 0,0 10 0,0 4 0,-1 9 0,-3 2 0,-4-3 0,-3-2 0,1-8 0,1-3 0,8-17 0,-2-3-720,-19 25-2338,25-38-2429,-11-13 5487,15-44 0,0 2 0,0-20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50.0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33 216 10951,'-18'-26'4587,"3"3"-3687,45-1-1,-8-2 360,40-14 450,4 6 180,4 1-1169,-4 23 1709,-19 34-1350,-28 13-719,10 27-450,-25-21-1979,25-10-2428,4-40 1798,3-13 2699,12-49 0,-15 36 0,0-20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53.4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50 18866,'11'-19'8006,"11"5"-6207,44 14-1799,-5 0 0,3 0-720,31 0-315,-21-4 1,-5 0-4183,-14 3-1349,-11-7 6566,-59 16 0,-3 1 0,-15 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54.07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363 99 7533,'-37'-26'6386,"-7"3"-5307,41 6 720,-12 1 630,15 7-540,-15 2-1619,12 7 269,-27 7 451,12 9 809,0 24 540,-12 19-1530,27-7 1,3 8-810,-14 9 0,-2 5 0,7 19 0,0 5 0,-1-32 0,-1 1 0,-1-1 0,-5 28 0,1-4 0,6-13 0,2-6-990,-7 13-2428,15-38-3958,0-61 7376,0-5 0,0-20 0,0 7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54.8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0 215 16168,'0'-41'1709,"15"7"-630,18-14 360,18 13 450,0 9 630,12 19-990,-41 23-1169,22 10-360,-41 7-900,27-7-989,-12-10-2248,30-8 179,-12-23 3958,41-25 0,-36 1 0,21-16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56.6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37 85 10231,'-33'-9'9830,"30"1"-4369,21 8-5011,77-7-315,-43 3 0,3-1-315,18-3 0,0-1-1619,-20 1 0,-3 0-2248,30-9 4047,-61 16 0,-23 10 0,-29 16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57.20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448 149 7533,'-33'-42'9534,"0"-6"-8274,15 21 808,-12 3-89,12 17-180,-15 14-360,0 17-179,0 18 89,0 31-899,15 12-450,8-23 0,-2 15 0,1 5 0,0-7 0,-2 2 0,1-3 0,0 5-60,3 7 1,1 8 0,0-2-1,-3-11 60,-13 10 0,4-15-809,16 10 809,4-145 0,18 24 0,-1-14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9:18.63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239 40 10141,'-22'-22'5757,"4"4"-4228,18 18 1799,-53 53-4037,19 23 1,2 2-1,-16-7 1,32-12-1,1 1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5:42:58.20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0 198 19136,'30'-49'1709,"6"-1"0,16 8 270,10 9-180,-40 24 90,22 25-1619,-41 19-180,27 7 0,-27-9-630,56-23-1889,-33-20-3867,51-15 6296,-26-16 0,-14 7 0,-8-7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9:19.70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0 9242,'63'60'3867,"1"-1"1,-2-8-5937,-3 3 1,-8-9 2068,-33-36 0,-18-1 0,0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9:20.08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181 60 9332,'0'-31'4857,"0"11"-3418,0 11 270,-18 9 450,-4 35-1080,-17 10-1124,17 0 0,4 6-404,-4 42-2700,-13-3-898,30-40 4047,5-32 0,5-29 0,12-9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13.1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257 0 16887,'-41'40'1709,"9"12"-2384,-1-7 1,-1 2-181,10-2 1,1-1-2024,-21 35 2878,18-36 0,26-37 0,0-21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11:10.29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635 1748 7443,'-39'-30'2248,"17"10"-1798,-14 20-270,14 28 360,-35 49-360,30 0-45,-7-8 0,-2 3-1,13-15 1,2 1 45,-8 20 0,-4 1-135,-5-13 0,1 0 90,13 7 0,4 0 0,0-8 0,0-1 0,0 1 0,5 0-45,12-1 0,2 0-1,-7 0 1,-2 0-90,0 1 0,2 0 90,6 1 0,0-1 0,-8-1 0,2 0 45,16-4 0,2-1-90,-9-5 0,2 2 45,15 16 0,0-1-90,-16-17 0,0 0 90,13 26 0,5 1-45,-1-22 0,2-3 90,0-6 0,2 1 89,4 23 1,3-2-135,0-31 0,-2 2-45,-5 48 0,-2 5-45,8-36 0,-1-1 45,-7 14 0,-2-1-135,-1-17 0,4-2 225,6 1 0,1 0-90,-8 1 0,2 1 0,14 3 0,1 1-45,-16-5 0,0 0 135,14 5 0,3-3-45,-9-10 0,2-2 90,5 5 0,5-3-91,6-6 1,1-3-135,-7 2 1,0 0 44,6-1 0,1 1-135,1 4 0,-3 1 584,19 28-269,-20-29 0,1-2 90,14 11-180,-13-15 0,1-1-90,35 7 0,-11-6 0,4-1 0,-13-14 0,0-2 0,6 8 0,1-1 225,-3-7 0,-4-2-135,20 11-45,-18-18 0,1-4 45,21 1-46,-14-8 1,2-2 0,-24 1 0,1 0 0,24-3 0,1-3-90,-15-3 0,-3-2-90,1 3 1,-3-6 179,-8-12 0,-3-2-45,33-7 44,-31-11 1,-1-1-45,18-2-45,8-12 1,-3-6-46,-13-3 45,-3 18 0,0-2 0,-24 10 0,-5 1 45,18-29-90,-4-8 90,-5-6 90,-13 23 0,18-15 0,0 19 0,0-18-180,-1 4 45,-19 25 0,0-1-45,20-24-90,-18-4 90,13 9 0,-31 6 90,32-7-180,-32 10 0,14-1 90,-18-8-90,-18-2 270,14-10 0,-14 1 0,18 9-90,0 10 0,0 12 90,-18 8 0,14 0-90,-31-17 0,13 13 0,0-23-90,-14 25 270,14-6-180,0 8 0,-13 0 0,30-8 0,-47 6 90,43-16 0,-44 8 0,48-9-90,-30-1 0,13 1 90,-18-1-90,18 10 90,5-8-90,-1 7 90,14 1-180,-14-8 0,18 8 90,-18-10-90,14-9 90,-14-1 0,1-10 0,12 19 90,-12-23 0,17 11-90,8 24 0,1-1 0,-4-40 0,30 2 270,-31 8-91,32 10 1,3 1-90,5 10 0,-4-10 0,-5-1 0,5-10 0,4 10 0,-4 10-90,-5 3 0,-30 6-90,30-8 90,-31 9 0,32-17-90,-32 14 0,14-15-90,-18 8 90,0-8 0,0-12 270,0-1-180,0 1 180,0 12-90,0 26-90,-18-13-90,14 4 90,-14-19 0,0-1 0,-4 3 90,0 26-90,-13-13 0,13 13 0,-18-17 0,0-1 90,18 1 0,-13 17 90,-5-5-180,-4 16-90,-13-8 0,0-1 90,13 0 0,-31 18 0,-5-4 180,-4 15 0,-13-9-90,18 0-180,30 5 0,1 1-180,-18 1 0,-27-14 180,32 25-90,-36-7-90,13 9 225,28-1 1,-3 2 88,-1 7 1,1 2-45,-29 3 0,15 9 0,0 3 0,-15-1-90,29-9 1,-1-1 89,-37 3-180,15-6 0,-4 7 45,18 13 0,0 6 75,3-11 0,-4 1 0,9 4 15,6 18 0,6 1 135,-1-5 0,6-1 0,-1 26-90,7-35 0,-1-1 0,-24 34 0,0-6 0,5 6 0,0-17 0,12 6 0,-12-7 0,0 19 0,13 1 45,14-22 0,2 2-45,8-4 0,1 0 90,-21 45 0,18-14-90,-13-17 0,13-1 0,-18-8-90,18 6 90,-13-15 90,30 24-180,-30 5-360,31 10 360,-32 7-989,32-35 1079,-14-7 0,18-35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13.47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45 8 10051,'-29'0'7646,"13"-6"-5757,16 5 1979,16 13-2519,25 12-450,4 32-1169,12 2-2158,0-5-810,-25-12-2069,-7-27 5307,-25-14 0,-13-8 0,-3-6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14.07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30 88 7533,'0'-22'4497,"0"-5"-2158,0 11-990,0-5 810,0 19 539,0 23 361,-13 62-2475,11-36 1,1 6-315,-6 27 0,1 6-810,6-1 0,0-3-495,0-15 1,0-4-3283,0 31-1080,0-106 5397,0-10 0,0-39 0,0 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15.7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914 72 8882,'-29'-22'2698,"13"1"-1798,-9 13 179,-3-5-539,9 12 359,-32-5-719,19 6 540,-25 0-270,0 6-180,13 2-270,-23 0 269,32 4 91,-19 3-270,26 1 0,-1 11-180,1-5 180,-1 13 270,13-5-180,-22 11 90,19-5-180,-22 7-1,12-7 91,-12 6 180,9 0 90,4 16-90,2-6-180,23 3 179,-9-12 541,12 13-630,0-10 90,0 16 89,0-11 91,0-1 0,0 6-1,0-12 1,12 11-180,-9-4-450,23 0 540,2 4 179,4-17-89,9 4-450,-25-14 180,22-6-90,-19 5-90,22-11 629,1 11-89,2-11-270,0 5-360,10-7 0,-22 0 0,22-6 0,3-1 0,16-7 0,0 0 0,9 6 0,-34-4 0,6 4 0,-38-6-630,-4-6-2608,-12 4-1170,0-4 4408,0 6 0,-12-7 0,-4-1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17.7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58 16258,'44'-14'1799,"-3"6"-1170,-12 1-89,25 7-450,-32-6-90,41-2 270,-44 0 90,23 2 449,-14 6 450,13 0-809,4 6-90,-1 2-270,10 6-180,-10 1 450,14 5-90,-14-4-1,-3 11-358,0-11 89,-9 5 179,-3-7 91,-4 7-90,-9 1-270,0 0 180,9 11 0,-9-10-90,0 12 270,9 7-270,-22-4 90,10 11-270,-13-13 90,0 12 90,0-16 270,0 15-270,0-16 450,0 10-540,0-5 90,0 1-270,0-2 450,-13 12-180,10-13 0,-9 13 0,-1-18 0,-3 5 0,-13-4 90,14 5 90,2-6 89,0 6-179,10-5-270,-10-2-89,1-1 89,-4-11 90,-13 5 180,13-7 180,-9 0-270,22 1 0,-22 5-90,21-10 0,-34 9 90,32-5 0,-32 2-90,22 5 0,-25-1 90,22-4 180,-19 5 179,22-7-269,-13 0-180,13-6 90,-22 5-179,32-11 179,-32 10 90,22-10-90,0 4 0,-22 1-90,19-6 90,-9 6 0,-10-7-90,19 0 90,-23 6-270,27-4-1079,-11 4-2969,23-6-1529,-10-13 5847,26 10 0,-10-16 0,10 11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0.6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29 742 9332,'-16'0'3778,"4"0"-2159,12 0 270,0 0 269,25 0-1438,-19 0 989,45 0-630,-19 0-449,25-6-180,0-2 89,0-6-89,-13-1 270,10 1-271,-22 0-89,22-7-180,-22 5 90,9-11 0,-13 11 0,1-4-90,12 5-91,-9-5-89,9-2 0,0-1-89,-9-4-1,-4 5 0,-2 0-270,-10-5-90,12 5 90,1-13 180,-13 5 1,-4 1-91,1 2 180,-10 5 0,10-7-180,-13 1 90,0 5-180,13-3 90,-10 4 180,9 6 180,-12-3 90,0 11-90,0 0-719,0 2-541,0 6 541,0-6 359,0 4 809,0-11-89,0 12-270,0-12-90,-12 11 90,9-4 270,-10 6-180,13 0-270,0 6 179,0 9-179,-26 26-809,-18 36-91,2-29 1,-2 1 314,19 0 1,0-3-4723,-39 11 2428,74-57 2879,6-32 0,15-6 0,11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1.1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10 17247,'0'-9'7376,"0"10"-4678,13 47-1798,3 5-720,-3-5 0,2 1-1260,14 27-359,-13 2-2249,-3-35 450,-13-23 3238,0-13 0,0-14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3.75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 11490,'16'-2'-510,"10"4"1,-11 12-1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3.9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11940,'45'8'-840,"-17"5"1,-15-5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4.1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7713,'13'15'30,"-10"4"0,10-11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4.35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 9512,'16'0'-480,"9"6"0,-9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11:22.99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81 1490 8162,'-22'0'2699,"4"0"-2249,18-8 269,18-12-899,22-29 360,4-4 0,-8 16 0,3-3 45,1-12 0,-1-2-46,-7 10 1,2 0-90,20-13 0,3-1 180,-8-1 0,3 3-45,17 7 0,3 2-45,-1-12 0,-1 1-46,-1 8 1,-1 3 0,-6 2 0,-5-1 0,-16 0 0,2 2-45,19 3 0,4 2 45,-15 0 0,4 1 0,21 5 0,6 4-90,7-2 0,-1 3 0,-15 6 0,-1 4 45,-3 2 0,-1 3-1,-10 7 1,-1 1-225,-7 0 1,1 1 493,16 4 1,3 0-360,-9 0 0,1 0 0,7 0 0,-1 0 90,-8 4 0,-1 1 0,-8 1 0,-1-1-45,9 1 0,-3-1 45,10 4-90,-11-9 0,0 0 180,11 9-180,-10 0 0,3 2 90,-7 3 0,-2 3 90,33 14-180,-25-9 0,-5 2-90,-5 9 269,27 25 1,-35-8-360,-1 19 720,1-7-540,0 6-90,0-17-90,-1 15 270,1-13-90,0 15 270,-18 0-90,-5-6-90,1 6-270,-14-8 90,14 8 180,0 3 90,-14-1 0,14-10-90,-18-3 0,0-15-180,0 16 0,0-8 0,0 10 90,-18-9 90,14-3-90,-32-8-90,32 9-90,-49-8 270,27 16-90,-14-15 90,5 15 0,30-15 0,-30 15 270,-5-6-180,-4 9-91,4-9-89,23 15 90,-1-22-90,14 13 0,-32-17 0,14 9-90,-17-7 180,17 15 0,-14-15-180,14 6-89,-17 1-1,-19-7 90,14 15 90,-13-6 0,17-1 90,1-2-90,-1 1-90,-18 2-90,14 8 90,-13 10 0,17-16 0,-17 13 90,13-24 90,4 6 0,5 1-90,13-7 0,-18 6-180,1-8 180,-1 0 45,4 1 0,-3 2 45,-27 16-90,17-11 0,1-1 90,-14 3-270,5-1 90,-18-1 90,26 3 0,3-26 0,0 1 180,2 31 0,-14-15 0,19 7-270,-19-19-90,14 17-45,-1-27 0,-3 2 225,-18 37 45,10-27 0,-2-4 135,-26 14-225,35-22 0,1-3-225,-31 3 0,-19 0 180,32 0 540,-26 0-270,30-9-180,18-2-45,-7-12 0,-4-3-135,-15-5 0,12 1 0,-4 0 315,3 1 0,4-2 315,-11-18-450,-9 16 0,17-49 90,32 43-450,-27-63 360,31 47 45,3-14 0,-2-4-45,-18-16 45,17 18 0,4-3 45,-4-35-90,3 41 0,3-3 45,13-3 0,1-2-90,-16-9 0,1 3-45,12-24 135,-11 21 0,-3 1-135,-3-4 135,11 11 0,0-1-45,-7-23 45,18 28 0,0 0 0,-8 3 0,-1-1-45,7-9 0,-1 1-180,-6 3 0,1 2 180,7-1 0,2 2 90,-1-47 0,0 1 360,0 0-630,0-1 90,0 10-180,0 2 90,0 8 450,17-8-180,-12 15-90,30-3 0,-31 16 0,14 9 0,17-6 180,-8-12-90,30-12-135,-26 36 0,-4-1-225,-1-24 0,9 21-90,-35 29-719,0 12 449,0 8 630,0 8 0,0 3 0,0 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4.5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10771,'29'0'-630,"-1"0"0,1 6 1,-1 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4.70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0 11131,'28'8'-2249,"-12"-1"2249,9-1 0,-21-5 0,8 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4.90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0 8612,'13'23'3058,"3"-3"-5576,12 1 2518,1-5 0,-14 4 0,-2-5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5.0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0 8522,'28'40'900,"-12"-3"-541,-3-35-1528,0 11 1169,2-5 0,14 6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5.20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 7443,'0'22'0,"0"-1"0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5.3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 10861,'16'16'-3328,"9"3"3328,-22-11 0,10 6 0,-13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5.53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7533,'0'28'0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5.6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9332,'16'30'-225,"-3"-3"0,-1-13 0,4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5.85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7533,'0'30'2698,"0"-3"-6026,13-6 3328,-10-12 0,10 10 0,-13-11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6.02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9602,'0'23'-990,"0"-3"990,0-6 0,0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17:37.89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26 2518 9242,'-26'0'1979,"26"-31"-990,26-9-495,6-3 1,4-5-135,1 5 0,-1-1-225,1-12 0,0-3-90,8 6 0,-2-1-45,-15 1 0,-3-1-90,8-4 0,2 1 180,-1 8 0,0 1 45,-8 1 0,0 0 44,7 0 1,2 3 90,33-29-225,-33 27 0,3 1-45,7 3 0,4 0 90,7-10 0,3-1-90,1 5 0,0 0 45,0-5 0,0 1 45,9 4 0,-2 2-45,-16 4 0,-2 0 45,8-4 0,1 0 0,-11 9 0,0 1 0,0 1 0,0 0 89,-1-1 1,2 4-45,8 6 0,3 2-45,0-10 0,2 0 45,9 4 0,1 0-135,1-4 0,-3-2 135,-8 1 0,-2 0 0,0-2 0,-3 3 0,-8 8 0,-2 2 134,1 0 1,1 4-90,9 11 0,0 5 90,43-7-225,-22 10 0,1 2 45,-27-1 0,0 0 45,15 0 0,2 0 44,1 0 1,-4 0-90,18 0 225,-30 4 0,1 3 45,34 16-180,-31 14-180,-1-5 0,-5 4 90,-20 16-45,8 1 0,3 4 134,-16-13 1,-1 0-135,9 4 0,3 1 45,-2 1 0,-4-1 0,-6 14-90,-5 18-270,-21 0 270,0-8-45,0-21 0,0-2 45,0 16 0,0 23 0,0-29-269,-21 10 89,16 1 90,-37-11 180,37 8 0,-37-19 0,16 8-180,-21 11-180,20-15 180,-14 15-180,35-21 270,-56 0 0,51 0 90,-51 0 0,35 21-90,1-16 0,-7-12 0,4-1 0,18 11-180,-52 7 315,49-8 0,2 1-225,-35 11 90,24-6 0,-1 0 90,-23-6-180,21-2 180,-16 8 0,37-16 0,-37 18-90,16-10 0,-21 0 0,0 0-180,0 10 0,21-7 90,-37-3 0,32-2 180,-16-9 270,-16 22-180,32-8-90,-37 7-90,21-10-180,0 0 270,20-10-90,-35 8 90,51-19 0,-51 18-90,35-7 0,1 10-90,-36-10 90,51 7 0,-52-7 0,37-1-90,0-3 0,-37 1-90,32-8 180,-37 8-90,21 0 180,0-8-180,-21 8 0,16 0 90,5-18 90,-16 36-90,32-23 90,-37 18-90,42-13-90,-37-10 0,32-1 0,-37 1 0,21-1 90,20 1 0,-35-11 0,30-3-180,-36-10-90,1 0 270,14 11 0,-15-9 540,0 19-360,16-18-90,-16-3-180,42-13-90,-16 0 180,-5-8 180,-5 18-90,-16-7 270,21-1-450,0 9 90,21-19-90,-16 18 0,37-18 90,-37 19 0,37-9 180,-37 1-90,16-3-90,-21-21 90,21 8-1,-16-8-178,37 10 178,-16-10-178,0-3-91,16-10 90,-37 0 0,16 0 90,-1-10 0,-14 8-90,35-19 180,-14 18 0,-1-7-180,15-1-90,-35 9 180,35-9-180,-35 11-90,35 0 180,-35 0 180,35 0 0,-15 0 90,21 0-270,0-11 90,0-2-180,0 0 180,0 13-90,0-29 90,0 21 180,0-37 0,0 12-180,0 17 0,0-4 90,0 30-180,0 3-180,0 0-449,21-3-811,5 1-1978,21 2 3508,-20 21 0,-7 13 0,-20 13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6.1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 7173,'0'22'-720,"13"-2"720,-10-12 0,9 5 0,-12-5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6.2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 7533,'16'30'270,"-4"3"-270,-12-23 0,0 15 0,0-9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6.4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7533,'0'38'479,"0"-5"1,0-18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7.55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58 0 11131,'-16'8'-360,"3"-1"0,1-1 0,-4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7.7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29 1 10951,'-16'15'-743,"3"-2"1,13-13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7.92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29 15 8882,'-16'0'0,"3"-6"0,13-2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8.05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29 0 7533,'-29'15'0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8.4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0 11940,'0'22'0,"0"-1"0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8.60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7533,'0'0'0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28.7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7533,'0'29'0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17:46.47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1694 3626 10681,'-26'-37'2608,"5"4"-1438,21-1-451,-21 8-539,-5-8 0,0 11 720,-16-11-720,16 8-91,-63-19 271,31 9-405,4 12 0,-1 0 45,-18-23 0,-1 0 135,29 24 0,2-1-315,-10-23 180,9 18 0,-1 1 0,-7-12 135,8 3 0,-1-2-45,-7-3-90,7 15 0,1-3 180,-8-25-180,-16 16 90,21-29 0,0 8-45,23 15 0,1-1 45,-24-30-135,22 30 0,3 1-45,-4-26 0,-16-10 90,16-2 270,0-12-180,-16 12-90,37 12-90,-16-18 0,0 13 90,18 24 0,0-1 180,-17-30-180,20 2 270,0 10-181,0 1-178,0 20 89,0-25 179,20 23-89,7-29 0,-1 20 180,36-6 0,-30 6 90,36 1-270,-21 3-90,21-1 0,-16 8 45,2 21 0,2 1-45,1-19 135,-3 18 0,2 0-45,17-31 179,0 0-89,-5 2-90,0 11 0,-15 11 90,14 12 180,1-7-180,6 15-180,20-18 0,0 11 0,-36 16 0,-1 2 180,21-6 89,-11 10 1,-3 2 0,-7-1-180,1-4 0,15 8 108,-2 20 0,14 15 0,6 7 0,-2-2 0,-12-9-413,-8-11 0,-8-5 0,7 6 233,11 10 0,12 9 0,2 3 0,-9-4 0,-23-9 162,7 11-540,-21-9 360,0 22 450,0-8-180,0 18 0,0-19 824,0-2-1184,0-2 180,0 2-90,0 3 449,0 18-359,0-19-90,0-1-90,0-4 270,0 2 180,-20 4-270,14 7 0,-8 16 0,2 16-238,4-7 1,3 5 0,-2-2 87,-11-15 0,-2-3 0,0 3 99,6 13 0,-1 3 0,-13-20 141,-19-16 90,0 38-270,0-23-90,21 26-90,-16-30 976,16 7-616,-21-19-21,0 19-159,0-28-90,0 14 0,0-6 90,0 1 0,0 9 0,0-11 0,0 0 0,0 0-90,0 11-90,3 12 0,-6 14-240,-14-10 0,-7 5 1,2-2 598,4 18 1,0-2-240,-2-19 0,-3 0 1,-2-19-121,-17-15 90,16 15 180,-21-8 90,0-8-450,0 16 270,20-29-90,-35 8 90,30-10-90,-36-1 90,21 1-180,-21 10-180,16-8 360,5-3 90,5-2-180,37-18 360,-58 7-360,32-10-360,-58 0 105,24-3 0,-17-2 0,-1-2 0,10 1 300,-3-1 0,0-1-23,3-1 1,-12-2 0,3-1-1,19-1-111,-5-13-181,21-8 270,-21 0 90,37 8 270,-11-8-180,21 10 570,16 1-750,-37-1 90,37 1 0,-37-1 0,16-10 90,0 8-90,-16-8-90,37 10-90,-16 1 180,0-1 720,16-10-540,-58-23-746,36-26 1,2-1 0,-27 19-1,31 4 1,0-1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30.9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30 87 7623,'-13'-35'4317,"10"12"-1888,-10-4-450,13 38-180,0 32-450,13 38-405,-6 6 1,2 10-631,5 0 1,0 2-315,-8-27 0,-2 0 0,2-3 135,7 14 0,-1-13-1124,-9-12-3329,10-98 2070,-13-46 1168,-6 10 1,-1-3 719,7 20 0,-3-3-30,-8-5 0,-4-6 1,3 7 569,9 16 0,0 0 269,-11-30 1,3 6 2159,11 24-630,0 21-360,0 35 270,0 44-990,-1-4 1,2 8-496,4 12 1,2 6-360,0 22 0,2 2-450,5-9 0,1-3 0,-7-11 1,-1-8-1215,6 3-630,-13-88 360,0-41 1124,0 8 1,0-6-1,0-8 1,0-3 539,1-8 0,-2-2 315,-5-1 0,-1 3 270,7 16 0,-3 7 1888,-22-15-359,22 51-899,-10 46 809,26 37-1035,-12-11 1,1 8-181,11 34 1,-1 6-675,-9-9 0,-3 0-90,5-20 0,0 1 1,-2-9-721,-3 35-899,0-72-719,0-75 1438,0-10 1,0-9 404,1-13 1,-2-5 404,-5-10 0,-1 0 495,6 2 0,-1 5 359,-4 23 1,0 8 2473,6-11-1259,0 66 90,-13 39-450,10 36-899,2-4 0,2 6-360,-1-11 0,3 3-930,8 3 0,4 6 1,-3-9-646,-9-14 1,0-5-630,11 14 1,-2-25-1126,-12-58 3149,0 0 0,-13-18 0,-3 24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32.8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61 566 7533,'-48'16'7645,"35"-10"-6475,58-33-496,1 1 1,6-5-360,-2-4 0,5-4-166,12-4 1,10-4 0,-6 1 120,5-9 0,-3 0 59,-14 14 1,0-1 0,-9 5 660,17-20-810,-67 50 0,-29 37-450,-28 34-495,12-22 1,-8 2 404,-16 9 0,-5 1-630,1 2 1,-3-2 989,-4-5 0,5-5 405,28-13 0,5-5 314,-12 1-809,54-40 180,54-10 0,-13-9 0,7-5 540,32-5 0,8-3-601,-28 6 1,-1-3 0,0 1-120,23-11 1,-3 0 493,-11 2 1,-12 3 854,-12 3-809,-44 36-540,-31 44-90,-1 1 0,-6 6-360,-7 2 1,-7 5-1,0 0 0,1-1 1,0-1-1,-2 0 360,-10 2 0,-2-1 1,5-4 134,-1 1 0,8-8 764,-1-5 1,54-39-540,42-23-90,-3-1 0,7-3-90,29-12 0,6-4-270,-26 12 0,0-2 0,-1 0 90,29-17 0,-7 2 585,-28 13 0,-10 3 494,-13-3 91,-66 41-900,-7 41-450,-8-7 0,-8 5 45,-1 17 0,-3 2 255,11-20 0,-3-2 1,2 1 14,-17 22 0,4-6 224,9-24 1,13-4-449,30 7 89,13-46 270,85-27 269,-13-1 1,8-7-300,-12 9 0,4-2 0,-1-1-90,1-3 0,0-1 0,-4 0 300,13-12 0,-11 5 1169,-10-4-540,-67 39-449,-31 53-765,-2-4 1,-6 5-46,-11 10 0,-4 5 60,11-7 0,-3 3 0,2-2-60,-19 13 1,3-1-91,12-8 0,8-3 181,-1 2 359,54-47 269,67-47-89,-12 6 0,7-5-240,-7 2 0,4-3 0,2 1 0,6 1 0,2 1 0,-6 0 374,3-9 1,-8 5 765,21-6-271,-82 54-989,-51 28-809,-19 36 224,7-19 1,-7 3 314,-1 9 0,-1 2 420,16-14 0,0 1 0,6-2 30,2 0 0,10-3 180,3 13 269,82-70-314,19-22 0,10-12-90,2-5 0,2-3-225,-10 13 0,2-2 0,-5 1 90,7-13 0,-9 4 405,-14 19 0,-13 1 1034,-22-19-1349,-29 36-90,-38 6-1439,6 45-136,2-6 1,-3 5-900,4 7 1,1 3 1794,6-5 1,0-1 0,-28 19-1,37-20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1:36.3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58 616 8432,'-13'16'1529,"10"-10"-359,-10-14-91,13-6-179,0 6-91,0-5-899,13-8-180,-10-15 270,10-15 810,-26-32-630,10 20 0,-10-20 89,13 33 1,0 14 540,0 22 359,0 47-269,0 8-361,13 35 271,-10 1-900,22-2-630,-9-10-269,0-30 449,-3-35 90,-13-35 1,-13-24-361,10-20 135,-9 31 1,-1-2 494,4-4 0,2 0 270,-9-36 1169,3 20-539,0 50-540,10 27 360,-9 41-91,12 18-494,6-14 0,0 3-720,-4 0 1,-1-1-2564,12 41 3328,-13-44 0,13-40 0,3-33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03:08.97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87 43 9602,'0'-22'3328,"0"8"-1709,0 7 1169,0 26-629,-13 43-1170,6 2 1,-2 7-676,-5 3 1,0 5-195,7-13 0,2 4 0,1-5-165,-3 2 0,1-6-900,5-4 1,2-9-945,-1-13-1978,0-50 3867,0-29 0,0-2 0,0-2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11:32.71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932 2173 7533,'0'-51'1844,"0"1"0,18-4-1485,6-43 271,56 52-270,-45 11 0,1-5 89,14-2 1,3-2-180,-1-8 0,-1-4-1,2-7 1,3-3-210,-10 19 0,4 0 0,-1 0 60,1-1 0,0 0 0,1 2 60,23-20 0,3 3-90,-22 22 0,1 2 0,-3 0 180,3-10 0,1 0-151,6 7 1,6 1 0,-3-2 60,4-13 0,1 0-180,-5 14 0,5 2 0,-1 2 0,16-12 0,-3 3 180,-7 3 0,-1 5-180,-12 14 0,1 0 45,5-11 0,3 2-45,11 14 0,3 3 90,2-6 0,3 1-90,-22 10 0,3 1 0,-6 1 135,1-1 0,-3-1 89,7-4 1,-1-1 45,-6 4 0,-1 1-135,11-6 0,3 3-135,8 6 0,-1 4 45,-17 2 0,-2 4 90,7 7 0,-3 3 45,21 12-225,-29-4 0,0 0 404,28 4-269,-37-6 0,0 4-90,0-3 0,-1 4-45,-6 7 0,0 3 90,8-1 0,-3 2-180,-15 7 0,-4 0 405,30 25-180,-19 6-180,1 1-90,-1 3 90,-18 9 180,-6-1-90,-18 1 180,0-10 90,0-11-180,0-3 0,0-7-450,-18 19 360,-6-16 0,0 13 90,6-25-90,-1 16 90,14-16 0,-14 6-360,1 1 270,-6-8 90,0 18-90,-13-27-180,13 24 180,-18-24 0,0 26 0,-1-16-90,-18 16-90,33-7 91,-28 10 178,13-10-89,-4-2-179,5 0 89,4-7 90,15 6 90,-38 1-90,13-8 90,6 17-180,5-16-180,-6 16 90,-4-16 0,-14 16 90,0-17 90,14 18 0,-14-8 90,0 9 0,-5-8 0,19 6-180,-29-7 90,48 10 0,-33-1 0,19 1-180,-19-1 90,13 10 90,-13-7-90,19 6 0,0-18-270,-1 7 360,1 3-90,0 2 135,11-25 0,1 0 135,-18 35-90,-13-1-135,30-34 0,1 0-45,-17 25 45,16-25 0,1 1 225,-12 24-90,-1 7 0,1-19-90,0 6-90,18 4 0,-13 11 90,32 0 0,-33-2 270,33-9 0,-32 9-90,32 2 0,-14 10 90,19-19-1,0-5 1,0-28-90,19-3 90,5 10-270,18 5 450,-18 9-360,-6-11 449,20 16-449,9-22-45,-13 1 0,-2 4-45,10 23-90,-4 10-449,4-2 1258,5-19-539,14 8 0,0-8 180,-13 19-450,13-7-180,-19-3 180,19-11 90,-14 0 90,-4 2-90,-6 10 90,5-1-90,6 1-180,13-1 180,-19 0 270,0 0-450,1 1 180,-1-10 0,0-2 0,1-10 270,-1 10-90,0 12-270,1 2 90,18 7 90,-33-19 0,28 7 180,-32 3-91,0 1-179,32 8-89,-28-9-541,15-1 810,-6-9 0,-32 7 179,51-7-269,-46 9-539,46 1 89,-32-10 360,-1-2-270,15-10 540,4 10-270,-14-7-90,29 16 90,-52-16-90,32 16 90,-13-16 90,18 16-90,0 3 0,-18 2 90,13-3-90,-13-2 0,0-17 90,13 8-90,-32-10-90,14-9 90,-1 7 0,-13-7 0,14 9 90,-19 1-90,0-1 0,0 1 0,0-1-180,0 10 90,0 2-90,0 9 0,0 1 180,0-10 0,0 7 0,0-16 0,-19 16-90,14-16 90,-51 7 0,28-19-90,-15-3 0,-13 0 0,9 3 90,-19 0 90,-14 7-90,33-17 0,-14 8 0,0 0 180,14 2-90,-14 0 90,37-3-180,-13-9-270,-6 0 180,-4 1 90,-14-1 90,-19 0-90,28-9-90,-6-6 0,-1-3 90,7-3-180,-47 0 270,33 0 0,-18 0 0,-1 0-90,19-9-90,-14-12 0,14-12 0,-18 0 90,-1-7 0,34 27 0,-1 2 45,-2-4 0,-1 0-180,-8 0 1,-1-1 134,9-4 0,2-2-45,1 0 0,1-1 90,-2-3 0,2 0-45,-19-7 0,-15 0 0,-4-2-45,37 11 0,0-1 15,-7-4 0,-6-2 0,6 0 30,2-3 0,5 2-45,1 1 0,-1-2-45,-19-18 0,1 3 90,-10 13 45,20-12 0,2 0 45,-3 11-45,20 6 0,-2-3 0,-10-4 0,-3 1-45,-8 0 0,1-3 45,18-7 0,1-3-90,-17 2 0,4-2 90,31 1 0,1 0-45,-15 10 0,0 1 89,8-3 1,3 0-180,-19-26 90,9 20 0,-1-2 0,6 1 0,2-2-45,-3-13 1,4-1-46,9 7 0,1 1 45,-6-8 0,-2 1 45,6 13 0,-1 2 0,-7-5 0,-4 1 0,-6-1 0,2-2-45,14-8 0,3-3-90,-9 1 0,1-1 135,9-9 0,0 2 135,-9 11 0,-1 2-45,6-4 0,2 1-45,2 4 0,0 0-45,0 1 0,5-3-90,14-12 0,-1-2-180,-25-5 0,-1-2 405,25 5 0,-1 0-45,-24 1 0,2 4 0,24 17 0,1 2 0,-15 0 0,-4 0-90,-1-9 0,2-2-180,5-7 0,2-1 45,-8-10 0,4 2 0,16 13 0,2 3 135,-10 6 0,-1 1 225,9-6 0,-3 1-225,-14 10 0,-1-1-45,15-19 0,3-2-45,-10 9 0,3 1 0,16 3 0,3 0 45,-10-7 0,3 0 45,14 8 0,1 1 0,-7-5 0,0-1 90,8 0 0,2 1 0,1 4 0,-3 0-90,-7-3 0,-3-1 0,0 5 0,-1-1 0,-1-5 0,3 0 0,8 1 0,4 0 0,-1 3 0,3 2-45,7 1 0,-3-1 45,-17 5 0,0 0 0,16 6 0,0-2 0,-14-12 0,1-1-45,14 8 0,3-2 45,-11-16 0,0-2-45,9 8 0,1 2 0,-8 0 0,1 2 45,6 7 0,1 4-90,12-24 180,-1 5-90,0-3-45,-11 25 0,-1-1 0,-6-1 0,0 1 0,6 6 0,1 1 135,11-38 90,-18 43 90,-6-22-270,1 26-450,5-10-1529,18 10-2788,-18 31 4767,-6 7 0,-18 35 0,0-7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11:46.83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890 1419 9512,'0'-45'2158,"0"-4"-1528,19 6-270,23-20-135,-11 25 0,4 1 44,14-6 1,6 1 45,7-1 0,3 1-180,1 0 0,0-1 89,-3 1 1,1-1-90,-2 1 0,-2 0 45,-16 4 0,1 1 90,23-10 0,5 2-90,-8 11 0,2 0 134,16-12 1,3 1-90,0 11 0,-2 2-45,-18-1 0,-1 2-135,6 4 0,-1 2 90,-6 3 0,-1 2-1,11 3 1,3 1 0,7-5 0,1 2-90,2 7 0,-4 0 180,-28-3 0,3 0 44,10 6 1,7 2 0,-7 2-495,-14-2 1,0 2 463,10 0 1,6 1 0,-1 3-285,16 9 0,-6 3 45,-19-1 0,-2 4 225,16 8 0,-7 7 135,-1 26-45,-26-24 0,0 1-136,26 32-44,-25-32 0,2-1-135,1 5 0,-3 1 0,-6 4 0,-4 3 90,-8 3 0,-4 2 0,1 4 0,-2 0 270,5 43-540,1-11 180,-5-12 0,-18-14 0,-2 2-90,1 26 225,-18-26 0,-2 0-135,11 22 0,-48-8-360,52 10 270,-32-10 180,13-2 90,-18-10-90,-19 0 0,33-18 90,-48 14 0,48-24-180,-33 26 0,37-16 0,-13 16 270,-5-7-91,-6 10 91,6 9-180,-14-7-270,9 7-359,-19 0 359,5-7 90,0-3 0,-5-2 90,23-34 0,1 0 540,-24 36-540,25-26 0,2-1-90,-8 21 45,6-22 0,2 0 225,11 10-91,-47 16-268,28 3 134,16-22 0,-4 1 0,-15 0 0,1 1-45,-3 41 180,13-52 0,-2-3 0,-20 22-360,14-10 180,-33 10 90,14 2 90,0 9-90,26-31 0,1 0-180,-9 21 90,6 18 0,-14-5 135,32-15 0,1 1-45,-9-6 0,-2-2 45,3-1 0,1-1-45,-31 28 0,13-15 0,8-25 0,1 3 0,-9 40-90,-13 2 90,19-9 180,18-5-180,-13-19 0,13 1-90,1 8 90,-15 3 0,33 0 270,-13 7-90,18-6-90,-19 8-90,14-9 89,-14 7 91,19-16-90,0 7 0,0 0 0,19-7-90,-14 16 0,14-7 180,-1 0-180,-13 7 90,52-6-90,-48 8 0,47-9-180,-51-3 180,33 1-90,-15 2 90,20 9 90,-1 10 0,0-7-90,19-2 0,-13-3 90,-6-16-90,-5 16-90,-13-16 90,37 16 90,-14-7-90,-4 19-90,-6-7 360,-13 16-270,18-16-90,0 6-90,1-8 90,-1-1-90,19 1 270,-14-1-180,-7-26 0,0-1 180,7 21 90,14 14-180,-37-17-90,13 9 0,6 1-359,4-1 179,-5 1 270,-4 0 0,4-1 90,5 0 0,-4-9-360,-6 7 180,-32-16 270,51 16-90,-27-7-360,13 0 90,-5-2 90,-13-10 90,18 20-90,1-6 0,-1 17 0,0-9 0,-18-1 180,32 1 0,-46-1-180,46 10 0,-51-16 90,32 13 270,-32-25-360,52 15 90,-48-6-90,47 10 180,-32 0-90,0-1 0,-6 1 0,-18-1-180,0-8 180,0 6 0,19-7 90,-14 9 0,14 1-90,-19 9-270,0-17 270,0 6-180,0-20 180,0 9 180,0-6-180,-19 6 0,14-8 0,-14-1 0,19-9 0,-18 7 0,-6-16 90,0 16-90,-13-17 0,13 17 0,-18-16 180,18 16 0,-13-17-180,-5 8 0,-6-1-90,6-6-90,5 16 90,-6-16 180,-4-3-90,-14 7 180,19-14-180,-1 17 0,1-10 270,0 0-270,18 0 0,-13-9-90,-6 7 90,15-7 0,-28 9 0,32-9 0,-37-3 0,14-9 0,-14 0-90,0-9 0,-5 6 90,0-16 90,-14 17 90,33-17-180,-14 17 270,0-17-360,13-2 180,-13-3 90,0-6 179,14 9-269,-14-10 0,37-11-90,-13-13-180,-5-8 0,-6-1 135,10 32 1,-3 1 133,-25-23-89,24 22 0,-1 2 90,-42-14-359,19-8 359,-13 9-1,13-8-89,0 16 0,-14-14 0,33 16 0,-3 9 0,1-4 90,-3-26-90,4 23 0,-2-2-179,-16-30-1,0-10 90,17 40 0,-1 0 45,15-8 0,-1 0 45,-15 7 0,-1 2 0,8-8 0,3-3 0,8 6 0,0-1 0,-8-8 0,3-2-90,-10-39 90,10 38 0,-3 4 0,-25-21-180,19-13 180,8 42 0,2-2 0,22-12 0,2-4 0,-17 6 0,-1 0-45,8-3 0,4 0 45,-5-33 0,4 39 0,3-2 0,12-49 0,-14 45 0,0-2-135,16 2 0,1-1 45,-16-43 45,7 44 0,3 1 45,5-2 0,1 0 45,-8-1 0,1-1-45,8-3 0,2 1 90,-1-40-90,0 3 90,19 9 0,-14 1-45,12 37 0,3 0 45,4-49-90,-12 43 0,0 0 180,6-43 0,1 2-90,5 9-180,5 28 0,3 1 90,-9 9 0,1 2 45,6-3 0,1 2-45,11-25-90,1 26 180,-1-16 90,-18 7-90,13-10-90,-32 10-360,51-6 270,-46 15 0,46-25 0,-32 13 90,-1-16 90,-4 19-90,0-7 0,-14 7-90,13-19 90,1-3-90,-14 1-90,14-7 180,-19 25 0,0-23 0,0 24 360,-19-8-180,14 3-90,-14 7-90,1 1 0,13 10 90,-33 3-90,33 7 90,-13-18-90,-1-4 0,14 1 0,-32-7-90,13 7 90,-18-10 0,18 1 0,5-10 180,1-3-270,-25 1-90,-4 11 90,5 13-90,4 8 0,33-17 270,-32-16 0,13-10-90,-18 1 90,18 12-90,6 10 0,18-1-540,0-9 630,0-12-270,0-2 450,18 12-270,-13 4 270,33 17-270,-15-10-90,20-8 0,-20-3 90,15-10 270,4 10-90,-14 2 0,29 0-270,-52-21-90,12 44 0,3 1 0,4-47 360,18 23-180,-18 21 270,13 0-270,-32 7-90,32-25 0,-13 13 90,18-25 0,19 16 0,-32-6 0,27-1 0,-14-2 0,-13-1 90,27 3 90,-51 29 0,51-15-180,-27 33-90,32-24-90,-38 36-900,15-23-359,-15 13-2519,38-18 3958,-32 18 0,8 5 0,-37 19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12:08.03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24 1144 10501,'-24'-42'1619,"24"-1"-540,5-18-179,52-5-451,-34 20 1,1-2-135,6 4 0,6 1-135,14-9 0,-2 0-45,-23 8 0,2 1-225,30 0 0,4 1 180,-26 5 0,0 1 90,16 9 0,2 1 134,-10-4 1,-2-1-45,2 4 0,-1 0-135,1 0 0,-1 0 45,24-25-46,-18 30 1,2 2 135,21-13-135,-21 16 0,3 3-45,9 7 0,-1 2 0,33-4-45,-33 8 0,0 2 495,24-1-181,-1 0 1,-18 10-90,14 1-180,-14 10 90,0 10 0,14 11-360,-14 3 630,0 7-46,-15-27 1,-4 1-45,-14 19-405,15-21 0,-2 3-135,-17 34 270,32-4 0,-19 16-90,-18-28 270,13 32-180,-13-27 0,18 32-90,-18-18 180,-6-1 90,1 1-1,-14 9-179,14-7-90,-19 7 0,0-10 90,-19 0 0,14-9-360,-3-4 1,-3-1 448,-7 5-89,13 35 360,-33-46-180,33 9-270,-13 2-270,-1 9 0,14 1 90,-14 9 180,19 2 180,-18 10-180,13-10-90,-14-2 180,19 0-629,-19-17 269,14 5 450,-13-28-180,18 7 359,0-17-359,0 8-179,-19-10-91,14 10 180,-14-8 180,19 17 0,-18-16 0,13 16-90,-14 2 90,19 3-90,0 26 179,-19-15-89,17-6 0,-1 1 0,-15 20-135,16-16 0,4 1 45,-2 12 270,0 23-90,0-25-90,0 16-90,0-26-90,0 25 0,0-25 0,0 17 90,0 0 90,0 2-270,0 1 90,-19-3 0,14-10 0,-14-18 180,19 14-180,0-24 180,0 26-90,0-16 0,0 6 90,-18 1-180,13-8 90,-14 17-90,19-16 0,-19 7 90,14 0 180,-13-7 0,18 6-180,0 1 90,0-7 0,0 7 180,0-10-180,-19 0-180,14-9 0,-14 7 0,19-7 90,0 0 0,0 7 0,0-7 0,0 10 180,-18-10-180,13 7 0,-14-7 0,19 18 0,0-16 0,0 24 0,-19-24 90,14 17-90,-32-1 0,32 4 0,-14 8-90,1 1 180,13-10 270,-14 35-270,19-37-90,0 38 0,0-46 90,0 18 89,0-8-89,0 9-90,0 1 0,0 8 0,0-6-269,0 7 269,0-10 179,19 1 91,-14-1-270,13-9 0,1 17-180,5-24 180,-1 24-359,15-26 359,-33 16 0,32-7 90,5 9 89,-13 10-179,27 3 0,-51-1 90,32-3-90,-32-18-45,32-5 0,1 1-224,-23 14 179,23-14 0,-1 1 270,-32 22 0,32-17-180,-32 15 89,32-7-358,-13 20 179,0 3-135,-4-35 0,-3 0 225,-12 26 45,14-27 0,-1-2 45,-13 20-270,14 22 180,0-25-90,-14 26 90,32-24 0,-32 24-270,14-8 90,-19 4 0,0 6 0,0-19 1,0 17 89,-19-24-90,-5 23-90,1-16 90,-15 1 0,33-3 90,-32 9 180,-5-14-135,18-23 0,0 2 135,-18 38-90,-14-8 0,9-13 0,-19-14 0,5-27 180,-19 17-90,9-7 0,21-12 0,-3 0-45,0 1 0,2-1-135,-38 12 0,4 6-90,33-28 0,5 2 90,14 17 0,-21-23 0,-4-2 270,6 13-225,-7-15 0,-4-3 135,-27 9-90,38-8 0,1-2-90,-34 1-90,0-9 270,19-3-45,18 4 0,-2-5 45,5-15 0,0-3 0,-8 11 0,-2 0 0,2-8 0,3-4 0,6 2 0,3 1-180,-25-18 0,25 4 0,2-6 90,5 2 0,2-3 45,-2-4 0,2 0 45,-10-33 180,23 7-270,1 35-180,13-54 180,-14 8 45,18 37 0,2 0 45,-1-37 0,0 27-90,0-9 179,0-1 1,0-3-45,0 26 0,0-1 90,0-26 0,0 5 45,0 10-180,0-8-450,19-4 180,-14-3 90,32-13 180,-32 15 270,32-8-270,-32-1-45,13 39 0,2-2-45,3-48 90,1-1-90,13 12 0,-32 12 90,33 0 0,-33 7-90,32 3 0,-13 2 90,18 16-90,-18-7-90,-6 1 90,1-3 0,-14-19-90,51 7 0,-46-7 0,27 19 180,-37-7-90,19 7 90,-14-10-180,14 1 0,-19 9 90,0-8 180,0-1 0,0-3-90,0 2 89,0 3-179,0 8 90,-19-20-90,14 7 180,-14-16-180,19 7 360,-18 9-270,-6 4-180,0 20-90,-13 0 90,32-10 90,-32-12 90,32-2-90,-33-7 270,15 10-180,-20-1 0,20 1-180,-15-1 90,33 1 90,-32 0-90,13 0 0,-18-1-180,18-9 90,-13-2 270,32-1 0,-14 3-180,19 0-90,0-2 90,0-10 0,0-9 90,0 7-90,19-7 90,5 0-180,-1 7 0,-4 3 270,19-8 180,-10 24-226,-8 22 1,2 0-45,16-29-270,-15-10 91,20 0-1,-1 19 269,0-23-179,1 20 0,-1-6-89,0 5 89,-18 35 179,-5-14 1,-1 6-90,-13-1-360,33-18 1,-33-1 179,32 6-90,-32-4 270,14 9-270,-1 8 0,-13-8-90,14 0 0,-19 7 270,0-6 90,0 8-360,-19 1 450,-4-10-180,-1 7 0,-13-16 90,13 7-270,0 10 180,6-5 360,-1 16-270,-5-19-90,-18 7-270,-19-25 360,33 32-225,-10 4 0,0 0 225,10-11-90,-33-9-90,37-7 0,-13 16 0,13-7 90,1 10 450,-15-1-270,33 1-360,-32-10 0,32-2-449,-14 0 449,19-7 90,0 7 180,0-9 90,0 9-270,0-7-180,0 7 90,0-1 270,0-6-90,0 7-270,0-9 90,19 8-1619,-14 22-2608,32 15 4407,-32 27 0,14 3 0,-19 9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0:12:16.29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1548 7536 10771,'-47'0'2069,"-9"9"-1080,32 3-269,-18 28-450,-19-5 449,14 35-584,-1-41 0,-3-2-45,16 10 0,-1-1 45,-14-7 0,-3-3-45,-32 25-45,33-21 0,1 2-135,6 4 0,0 3 135,-8 3 0,3 3 45,15 6 0,4 2-1,0-9 1,1-1 180,-1 3 0,1 2 45,6-1 0,1 0-315,-7 1 0,-1 0 45,-1 5 0,3 0 45,-19 34 45,16-37 0,3 1 584,6 27-314,3-23 0,2 3 314,13 40-539,-12-45 0,-3 0-45,7-1 0,2 0 45,-2 1 0,3 0 269,10 36 91,23 3 90,20-19-1,-1 1-179,0 11-270,1-19 90,-12-25 0,-1-2 179,-2 8-179,8-11 0,3-1 360,8 10-405,3-19 0,4-1 134,35 18-269,-28-26 0,0-1 450,29 14-315,-12-22 0,4-4-225,-24 1 0,1 0 0,24-5 0,-1 0 45,-27 0 0,-2 0-45,8 0 0,0 0 0,2-4 0,1-2 0,11-3 0,1-3 0,0-3 0,-1-3 0,-1-5 0,-3-6 0,-5-5 0,-5-5 0,-5 1 0,-3-2 0,-1-2 0,-1 0 0,-9 8 0,1 4 0,7 8 0,3 2 0,1-5 0,0 0 0,0 4 0,1-2 0,7-11 0,-2-5 0,-15 2 0,-1-1 0,8 1 0,0-1 0,-9-3 0,-2 0 0,3 3 0,-3 0 0,-8-3 0,0-2 0,16-4 0,1-1 0,-15 5 0,0-1 0,16-4 0,2 2-45,-10 8 0,-2 1 135,25-36-90,-15 32 0,-3-1 0,4-35 0,-2 30 0,-2 0 0,0-38 0,-17 39 0,-1-1 0,-8-5 0,-2-2 0,0 0 0,2-1-45,10-3 0,-3 1 135,0-30-90,17 17 0,2 1-90,-15-9 135,5 5 0,4-2-45,-10 21 0,-3 0 0,-5-10 0,-1-1 0,8 1 0,-1 1 0,-8 1 0,-2-1 0,1 4 0,1 1 0,0-2 0,-2 2 0,4-38 0,13 4 0,-32 7 0,14 7 0,-18 23 0,-2 0 0,1-25 0,0 29 0,0-1 0,0-33-90,0 19 180,0-4-90,0 25 0,-19-7 0,14 0 0,-32 17 0,13-24 0,0 33 0,-13-32-90,32 32 180,-32-24-90,32 17 0,-14-9 0,0-1 0,-23 1 0,-5 0 0,4 0 0,6-10 0,32 8 0,-51-8 0,46 10 0,-46-1 0,51 1 0,-14 9 0,1-7 0,13 7-90,-33 0 180,15 3-90,-1-1 0,-13 7 0,32-16 0,-14 17 0,0-8 0,14 10 0,-32 0 0,32 0 0,-14-1 0,1 1 0,-6 0 0,0 0 0,6 0 0,-1-1 0,14 1 0,-14 0 0,19 0 0,0 9 0,-18-7 0,13 7 0,-33-9 0,15 0 0,-20 0 0,20 0 0,-15 0-90,33 9 90,-51-7 90,28 7-90,-15-9 0,6 0 0,13 1 0,-18-2-90,0 1 90,-1 0 90,1 0-90,18 0 0,-32 0 0,47-1 0,-48-8 0,34 6 0,-20-6 0,1 8 0,0 1 0,18 0 0,-13 0 0,13-10 0,-18 8 0,-1-8 0,-18 1 0,33-3 0,-47-10 0,46 1 0,-32 9 0,38-17 0,-15 6 0,15-11 0,-1-6 0,-13 7 0,32 0-90,-14-16 90,19 13 0,0-6 90,0-7-90,0 4 0,0-9 0,19-8 0,4 8 0,20-10 0,-1 0 0,-21 38 0,0 0 0,22-31 0,-22 32 0,0 1 0,21-21 0,-18-7 0,13 0 0,6 8 0,4-17 0,14 6 0,-48 25 0,-2-1 0,26-38 0,-35 38 0,1 0 0,34-32 0,-13-1 0,0 0 0,13 0 0,-32 19 0,14-22 0,-19 19 0,18-24-90,-13 17 180,14-6-90,-19 16 0,0-7 0,0 10 0,0 8-90,0-6 180,0 16-90,0-6 0,-19-1 0,14-2 0,-32-1 0,32 4-180,-51-1 180,27-2-270,-13 0 0,5 12 0,-25 2-90,11 17 270,2 3 0,-1 0-89,-16-4 89,-19 3-180,1 12 270,-1 9-45,32 1 0,3-2-225,-2-9 270,-23 8-90,13-8-90,11 10 0,-7 4 0,-2 2 180,-11 6-45,11-2 0,-2 1 135,-27 10-90,36-10 0,2-1 0,-15 2 0,-13 16-359,31-14-181,-31 26 450,31-16 90,-31 15-90,50-15 0,-16 0 0,-4 1-360,-3 10 270,2-10 1,-3 2-361,-32 25 540,43-26 0,0 2 225,-3 4 0,5-1 134,-7 14 1,-9 14-180,13-14 0,-4 18-90,5-8 270,23 6-90,19-7-1,0 9 91,-19 20-90,14-5-135,5-27 0,0 1-45,5 35 180,14-3 0,0-11-1,4-10-89,20 10 180,-1 3 0,0 8 0,1-8-315,-13-34 0,1-2-45,16 26 0,14 7 0,0 0 0,-14 2 0,14 0 0,0-2 0,-13-19 0,13 7 0,-38-7 0,-4 10 0,0-1 0,-14 10 0,13-16 0,1 13 0,5-25 0,-1 26 0,-4-15 0,-38 27 0,14-17 0,-13-3-90,-1-2 180,14-7-90,-32 9 0,13 1 0,0-1 0,6-18 0,-1 23-90,-23-11 90,19-12 0,-2 4 45,-5-6 0,-1 1-45,9 3 0,2 0 0,-22 29-90,-1-4 0,20 1 90,-15 3 0,15 8 0,-20-9 90,20 7 0,4-7-90,0 1 0,17-26 0,-1 1 0,-15 29 0,16-28 0,4 0 0,-2 14 0,9-8 0,0 1 0,-4 7 0,12-10 0,4-1 0,2 9 0,20 8 0,-13-30 0,1 1 0,16 34 0,-16-32 0,-1 2 0,12 37 0,-10-40 0,-3-1 0,0 42 0,27-2 0,-32-17 0,-1-3 0,15-2 0,4-16 0,-14 7 0,29 9 0,-52-4 0,13 24-90,-18-5 180,0-11-90,0 15-90,19-14 180,-14 9-180,14-11 180,-19 7-90,0-24 0,0 14 0,0-9 0,0-8 0,0-1 0,0-3 0,0 2 0,0 3 0,0 16 0,0-16 0,0 6 0,0-8 0,0-2 0,-19 2 0,14-1 0,-14-18-7016,19-15 7016,0-21 0,0-9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01:54:23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32.60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89 106 7533,'12'-22'989,"-2"0"-449,-10 5-90,0-4-181,0 14 91,0-8 270,0 14 269,10 6-179,-7 12-450,6 11 269,-9 15-179,0-3 0,0 19-270,0-12 0,0 26 180,0-19 90,0 21-1,0-23-179,0 7-180,0-14 0,0 9 0,10-4 360,-7 11-90,6-5 0,-9-1-270,-9-6-90,6-5 0,-7-4 180,10 3 270,0-9 89,-9 14-179,6-7-180,-7 7 0,10-3-90,0-1-90,0 0 90,0-5 540,0-1 89,0 0-449,0 1 0,0 6-180,0-1-180,0-5 180,0 4 180,0-3 0,0-6 0,0 12-90,0-15 0,0 12 0,0-10 180,0 5-270,0-4 0,0 9 90,0-8 180,0 8-1,-10 1-269,8 11-359,-8 12 89,10 5 360,-10 5 90,8-10 179,-8 3-269,0 2 0,-2 1-360,0 10 181,-8-11 89,18-11 0,-8-2 89,10-14-178,0 9-91,0 2 90,0-5 0,0 3 270,0-4 179,0 0-179,0 0-180,0-1 0,0 0 0,0 1-90,0 10 270,0 2 0,0 4-360,0 1 90,0-6 90,0-1 0,0-10 180,0 4-180,0 1 0,0 2 0,0 8-90,0-14-90,0 8 90,0-13 0,0 8 1,0-9 448,0 53-359,0-36-45,0-10 0,0 0-404,0 4-91,0 5 270,0-11 180,0 4 270,0-4 90,0 11-540,0-5-90,0-1 90,0-6 180,0-15 270,0 3-180,0-9 0,0 10-180,0-3 1,0 3 89,0-10 90,0-1 0,0 5-90,0-2-270,0 13 270,0-14 90,0 8 90,0-14-90,0 9 90,0-4-180,0 0 0,0 4 90,0-9 90,0 4 0,0 0-180,0 2 90,0 9 0,0-4 0,0-1 0,0-1-450,0-13-180,0 11-2698,0-1 3328,0-5 0,0-3 0,0-16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17:53.3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96 1530 9961,'0'-70'1799,"20"-11"-1214,-18 29 0,2-1-181,17-2 1,-1 0-270,-17 1 0,0 1-45,16 1 0,4 2 90,3-44 134,6 40 1,4 1-90,-10 9 0,0 1 45,5-14 0,6 5-135,7 24 0,1 1 0,-7-21 0,2-3-46,26 8 1,4 3-45,-9-3 0,-2-1 90,0-4 0,2 5 270,8 16 0,-2 4-225,-17-1 0,0 4-1,16 11 1,3 4-180,-9-6 0,1 2 45,8 6 0,3 3-90,9-5 0,0 0 135,-17 3 0,-3 4 180,-2 1 0,-3 4 90,33 17-360,-16 12 180,-21 22-45,-10-29 0,0 2 44,10 40 181,1-1-180,9 1-90,-36-1-270,21 0 180,1 0 270,-22-9-90,-5 17-270,-21-5 360,0 11-270,20-3-90,-14-10 90,15-22 270,-21 17-180,0-17 0,0 22-180,0 10 90,0-8 0,0-2 180,0-3-91,0-8 91,0 21-180,0-30 90,0 7 0,0 2-90,0 11 0,0-14 0,0 1 0,0 23-90,-21-10 90,15 10 90,-14-8-90,20 8 0,0-10 90,0-1-90,-21-9 0,15 7-90,-14-8 0,20 10 270,-21-10 0,15 7 90,-15 4-450,21 2 90,-20 8 180,14 0 90,-15 3-45,20-32 0,2 1-135,-1 33-135,0-34 0,0-2 45,0 23-90,-20 8 90,14-10 360,-15 10-90,21-8-270,0 18 0,0-18 45,2-23 0,-4 2 135,-18 45-45,17-44 0,0 1-45,-18 40-90,21-13 90,0-21-90,0 8 0,-21-7-90,16-1 90,-16 18-180,0-26 360,16 26 90,-16-18-180,21 0-90,0 8-269,-21-8 89,16 0 270,-16-2 90,21 0 0,0-9 0,0 19-270,0-18 90,-21 7 90,16-9-90,-16-1-180,21 0 270,-21 0-90,16-11 90,-16 9-180,0-8 90,16 10 0,-37-11-90,16-2 0,0 0 0,5-8 180,0 19 0,-5-20-89,-21 20-1,0-9 90,0 11-90,-21-10-90,16 7 180,-16-18-90,0-2-90,-5-3 0,-1-8 0,-14 0 180,35-3 90,-15-10 0,1 0-90,14 0-270,6-10 360,5-3-90,-5-21 0,-26 8 90,0-19 0,-16 19-180,37-18 0,-16 17 180,0-27 270,16 15-270,5-29 0,5 29 90,16-37 0,-21 24-180,21-29 89,4 37 1,2-4 135,5-20 0,4-2-180,-3 16 0,2 0 0,-1-12 0,5-1 0,5 15 0,6 2 0,7 1 0,1-1 135,-9-9 0,1 0 180,18-35-91,0 24-179,-16 2 90,37 8-180,-16-10 0,21-1 90,-21 0 270,16 1 0,5-1-180,5-10-180,16 18-180,-33 8 0,-2 0 180,19-2 135,-26 12 0,-5 1 45,0-3-180,0 0-90,5-10 90,0-3-180,16 0 0,-16 2 180,0 11-180,-5 0 180,0 0 0,-16 0 0,16 0 90,-21 0-90,0 0 0,0-11-90,0 8 0,0-18 180,0 19 90,-21-19-90,16 18 90,-16-8-180,21 1 180,-21 7-270,-5-7 180,0 10 90,-16 11-1,37-9-89,-37 20-90,37-9-180,-37 21 91,37-19 89,-58 16 359,53-28-269,-53 18-90,37-19 0,-21 9-90,0-22 180,0 9-450,0-9 360,-21 11-89,16 0-1,5 10 269,5-49-179,16 28-45,15 7 1,-5 0-316,-46-19 360,51-1-180,-30-10 270,41-2 90,-21-11-180,15 11-180,-15-9 360,21 8-270,-1 33 0,2-2 0,8-1 0,3 0 45,0 0 0,3 1-180,6 4 0,5 4-674,21-26-540,-21 35-450,-5 15-1619,0 31 3508,5 3 0,21 11 0,0-1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34.0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1 454 9242,'10'-45'1709,"31"-14"-900,9-3-539,-9 23 0,3 1 0,25-25-360,7 14 90,-9 22 450,9 11 179,-18 5-359,6 0-180,-20 0 90,-9 0 0,-3 5-450,-20 1-719,-2 5-720,-10 0 1709,-10 5 0,-2-4 0,-10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34.82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33 8342,'0'-12'2969,"0"-3"-2070,10 14-359,2-4-270,30 5-180,-15 0-360,24 0 629,-26 5 1,7 1-180,-10 5-180,0 0 180,-10-4 0,-2-3 360,-10 1-1,-19 6-449,4 21-629,-27 24-451,8 17 142,-1 21 0,13-54 0,12-8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37.8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57 23 7623,'-25'0'5666,"-4"0"-3867,26-5-629,13 4-451,24-4-359,23 5-540,19 0 0,3 0-179,-21 0-541,-6-5-4047,-40 4 4947,-2-4 0,-20 10 0,-2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38.72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464 78 8432,'-12'-17'4588,"-17"-4"-3779,14 14-359,-7-8-90,2 9-180,-2 0-270,-2 1 180,-8 5 89,19 9 541,-6 4 90,6 9-91,-9 5 91,10 11-271,2 7-269,0 15 0,8-3 180,-8 8 90,10-9-271,0 4 1,0-4-180,0-6-90,0-1 90,0-5 270,0 0-90,0 5 179,0 2-269,0 4-629,0-10-1,0-2 270,-10-15-360,-12-1-449,-12-9-1620,-10-12 451,9-27-2700,13-44 4858,12 7 0,10-20 0,0 34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39.9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22 266 7982,'0'6'2879,"-10"-1"-1710,8-5-269,-8 0 179,20 0-180,-8 0-539,8-5-180,-10-6-720,10-11 451,2-12-91,1 10 0,6-26 180,-7 23 0,1-16 180,-3 16 269,-1 15-89,-6-3 90,7 14 0,-10-4-91,0 5-269,0 0-90,9 0 180,-6 5 270,7 1 0,0 5 179,2 5-179,0 1 0,-2 5 90,0 10-91,-8-3-359,8 14 90,-10-9-360,10 5 90,-8-11 0,8-1 90,-10-5 0,0-5 0,0 4-809,10-14-271,-8 8-988,8-14-4319,-10-11 6387,0 7 0,0-17 0,0 14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2.2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12480,'0'16'-1169,"0"6"1169,10 1 0,-8-1 0,8-6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3.2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12750,'0'32'-1979,"0"-2"563,0-2 1,0-7 0,0-10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3.5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 8522,'0'17'4048,"0"-1"-4318,0-5-1799,0 5 2069,0 1 0,0 0 0,0-1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3.8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11850,'0'33'-3058,"0"5"3058,0 2 0,0-11 0,0-3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4.1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22 0 9602,'-12'11'-450,"2"5"270,10-3 180,0 13 0,0-13 0,0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32:06.32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116 46 10141,'0'-12'1799,"0"-4"-1169,0 15 89,0-4 1,10 5-270,-8 5-90,19 1-181,-8 6 181,10-6-270,0-1-180,0-5 180,10 0 180,-7 0 90,28 0-180,-5-5-90,10-1-360,-3-1 180,-10 7 360,-10 7-90,8-1-90,-8-1 0,10-5-90,0 0-90,-10 0 0,18 5 359,-16-3-89,29 3-180,-8-5-90,-10 0-89,15 0-1,-36 0 270,26 0 89,-8-5 271,3-2-450,7 1-90,1 1 90,-19 0 0,27 3 0,-27-3 0,8 0 90,-2 4-90,-19-4 0,9 5 0,-1-5 0,-7 3 0,7-3 0,11 5 90,-16 0 0,36 0-90,-36 0 90,37 0-180,-37 0 0,15 0 0,-9 0 180,-9 0 270,19 0-540,2 0 270,-7 0-90,15 0-180,-29 0 90,29 0 450,-26 0 0,26 0-270,-8 0 0,-7 0-360,25 0 90,-26 0 180,19 0 0,-21 0 90,7 0 0,-7 0-90,11 0-90,-1 0 90,10 0 0,-17 0 180,15 0 0,-29 0 89,19 0-179,-19 0-359,19 0 89,-18 0-90,7 0 270,11 0 0,-16 0 0,36 0-180,-36 0-90,36 0 180,-35 0 180,35 5 0,-36-3 0,26 3-90,-18-5-90,10 0 90,10 0-180,-7 0 180,8 5-90,9-4 90,-14 4 90,25-5-90,-39 0 0,26 0 0,-36 0-90,26 0-90,-18 0 180,31 0 0,-5 0 90,7 0-180,-2 0 90,-29 0-180,26 0 90,-25-5 90,27 4 90,-7-4 90,0 5-90,18 0-90,-25 0 0,14 0 0,-9 0 0,-19 0 90,16 0-90,-18 0 180,10 0-180,11 0 0,-19 0-90,16 0 270,-28 0 0,7 0 90,-20 0 90,-3 0-91,0 0-89,-7 0-270,7 0 180,1 0 180,-9 5 0,19-4-180,-19 9 180,8-3-270,-10 4 180,0 6 0,0 1-180,0 5 269,0 5 1,0-3 90,0 8-270,0-8 0,0 8-270,0-3 360,0 4 90,0 1-180,0 0 90,0-1-180,0-5 180,0 5-180,0-5 90,0 6-1,0-1-268,0 1 538,0-5-179,0 8 90,0-7-360,0 9 90,0-11-180,0 5 270,0-5-180,0 6 270,0 0-90,0 4 0,0-13 0,0 11 0,0-18 90,0 14 0,0-3-90,0-1-90,0 5 90,0-5 0,0 6 179,0 5-538,0 1 718,0 5-539,0 0 90,0-4 180,0-3 90,0-4-270,0 5 90,0-10-180,0 14 270,0-8 0,0 10-90,11 5-90,-9-3-90,9 3 180,-11-5-90,0-5 90,0 4 270,0-4-720,0 1 630,0 2-270,0 2 0,0-4 0,0 3 0,0-5 90,0 1 0,0 6 89,0-1-89,0 5-449,0-3 269,0 3 629,0-5-269,0 6-360,0-10 270,10 13-360,-8-13 180,9 14 90,-11-13 90,0 2-180,0-5 0,0 6-90,0-9 180,0 12-270,0-13 270,0 15-90,0 2 90,0 4 0,10-15-90,-8 7 180,9-13-180,-11 10 90,0 6 0,0-5-180,0 0 90,0-13 0,10 5 90,-7-3 0,7 15-180,-10-4 90,0 5 90,0-6 0,0-5 0,0 4-90,0-15 90,0 9-180,0 1 180,0-3 0,0 13 89,0 1-89,0-7-90,0 11 0,0-14 0,0 5-90,10-5-89,-7-1 89,7 0 90,-10-4 0,0 4 90,0 4 179,0-11-89,0 15-180,0-12 90,0 11-360,0-6 180,0-1 180,0-6-90,0-5 0,0 0-269,0-7 179,-10 2-180,7 9-360,-7 3 540,10 0 360,0-3-180,0-20 180,0-3-180,0-10-360,0 6 90,-10-5 270,7 4 180,-18-5-90,19 5-270,-19-4 90,19 4 0,-19 1 0,-2 0 0,8 6 90,-26-6 0,25 4 90,-27-8-180,7 3-270,-21-5 180,9 5 90,-9-4 0,21 4 180,-18-5-90,26 0-180,-26-5-90,18 4 180,0-4-90,-7 5 90,7 0-90,0-5 0,-18 3-270,5-3 270,1 5 0,-6 0 90,18 5 90,0-3-90,3 3-90,9-5 0,-9 0 90,7 0 90,-17 0-90,17 0 90,3 5-180,-8-4 90,16 4 0,-18-5 180,20 0 180,-8 0-450,19 0 0,-9 0-180,11 0 1350,0 0-1350,0-10 180,11-3-180,-9-10 90,8-5 90,-10-2 90,0-10 90,11-6 90,-9-1-90,9-4-90,-22 15-90,9-3-90,-9 5 90,11-2-180,-10-19 270,8 11 270,-9-7 90,11 11-360,-10 5 90,8 0-90,-9 6 180,11-4 90,0-2-360,0 4-180,0-2 0,0 15 450,0 1-90,0 6-90,0-1-360,0 6-629,0-4 719,0 8 270,0-3 539,0 5 541,0 0-541,0 5-269,0-3-270,-10 3 0,-3 0-359,-10 1-1,10 1 270,-18 3 180,6-9 90,-11 5 0,-8-6-270,8 0-180,-20 0 270,17 0-180,-14 0 180,17 0-90,-31 0-180,16 0 180,-26 0 270,48-6-90,-12 5-360,39-9 90,-29 9-180,16-5 360,-19 6 450,11 0-360,10 0 90,3 0-90,20-5 0,-7 4-450,7-4-90,-10 0 1,0 3 449,0-3 90,0 0 179,10-1-179,-7-11-449,7-1 89,-10-15 270,0-3 90,0-5-90,0-9 180,0 17-90,0-10-90,0 18-90,0-3-90,0 5 90,0 0-270,0-5 270,0-2 180,0 1 0,0 0-90,-10-4-90,7 8 0,-7-14 360,10 10-180,0-6 90,0 1-270,0 9-180,0-7 90,0 18 180,0-13 0,10 9 180,-7-5 0,7 0-180,-10 10 90,0-3 90,0 15-90,0-4-180,0 5 0,0-5 90,-10-2-90,7 1-90,-7 1 270,10 5 360,0 0-181,-10 0 1,7 0-180,-17 0-270,17 5-180,-17-4 181,7 10 89,-10-10 180,-21 9 89,16-9-179,-36 5 180,25-6-180,-17 0 90,30 0-90,-5 0-180,8-6 1,-2-5-91,-9 3 270,1-7 0,-3 8-90,-10 1 180,0 1-90,10 0 0,-18-2-180,26 1 180,-36-4 0,35 8 0,-4-8 90,12 4-90,-2-1-90,-2-3 0,2 9 270,2-5 0,19 1-270,-9 4 0,11-9 90,0 3-90,11-4-270,-9-1-90,8-5 90,-10 0 181,0-11 538,0 3-89,0 2-450,0-4-90,0 8 1,0-4 179,0 1 90,11-1 359,-9-1-269,8-5 0,-10 11-449,0-3 449,0-8-180,0 4 180,0-9-90,0 1 0,0 7 0,0-12 0,0 3 0,0 4 89,0-7 1,0 14 90,0-4-180,0 10 0,-10 6 0,8 7-90,-9 5 90,11 0 360,0 0-360,-10 0 90,-3 5 0,-20-4-90,7 10-90,-17-10-90,7 4 360,-21-5 0,9 0-180,1 0-90,-7-10 90,6 2-90,-1-9 90,-5 6-90,18-1 0,-10 6 90,0-4-90,0 8 180,10-8-90,-8 4 90,8-6 0,-10 6-90,20-5 0,6 5-180,20 0 90,0-5 90,0 0 0,0-2-90,0-4-359,10 6-91,-7-6 270,7-1 540,-10-15-270,10 7 360,-7-13-360,7 5-90,-10 3-180,0-3 90,0 6 180,0-1 180,0-6-180,0 11-90,0-8 90,0 8 0,0-1 0,-10-7 0,7 18-180,-7-13 180,10 9 180,0-5-180,0 5 270,0-9-270,0 18-90,0-12 90,0 15-90,0 0 90,0 1 0,0 5 180,0 0-90,0 5 180,0-4-180,-10 4-1,7-5-178,-7 0-1,0 0-90,-14 5 90,-1-4 90,-19 5-90,8-6 0,-10 0 0,-10 0 180,17 0 0,-15-6-270,18 5-90,-20-4 180,17 5 180,-4-5 0,-1-2-90,26 1 0,-33-4-180,25 3 90,-10 1 90,3-4 180,10 8 180,0-8-270,0 9-90,10-9 0,3 3-180,10-4-90,0 4 270,0-3-90,0 4 90,0-6-180,0-5 270,0 4-90,0-8-90,0-3 90,0 5 0,0-8 0,10 10 0,-8-12 0,9 5 90,-11-4-180,0 5 90,0 0 0,0-6 0,0 0 0,0-6 0,0 6-90,0 0 90,0-4 0,0 7-180,0-7 180,0 5 0,-11 3 0,9-3 0,-8 5 90,10 5-90,0 1 90,0 6-90,0-1 90,0 1-180,0 4 0,0 2 90,0 5 450,0 0-180,-11 5 0,9-3-450,-29 3-270,16-5 270,-8 0 90,2 0 180,-2 0 90,-3 0-270,-17-5-90,7-2 0,0 1 90,2-9 180,1 12-90,7-17 0,-27 12 90,24-4-270,-25 2 180,19 4-90,-12-6 0,1 1 180,10 4-90,13 2 90,3 5 0,-3-5-180,7 4 90,-15-4 90,19-1 180,-12 5-180,1-9 0,11 9-270,1-10 180,11 10-180,-10-4 180,7 0 0,-7 3 180,0-3-180,7 5 0,-7-5 0,10 4 0,0-9-90,0 3-90,0-9 90,0-2 90,10-6-90,-7 1 270,7 0-180,0 0 0,-7 0 0,7 0 0,-10 5 90,0 1-90,0 1 0,0 3-90,0-9 90,0 9 0,0-9 90,0 4-90,0-5-90,0 5 90,0-4 0,0-1 0,0-1 0,0-4 90,0 5-90,0 0-270,-10 0 180,7 0 180,-7-1 0,10-4-90,0 4-180,0-4 180,0 10 180,10-4 0,-7 4-180,7 0-90,-10 1 0,0 6 270,11-1 0,-9 0 90,19 6-180,-19-4-360,8 8 180,1-3 270,-9 0 630,9 4-451,-1-4-179,-8 5-270,9 0-359,-11 0-1058,0 0 0,-11 5 1,-1 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5.1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46 7353,'0'-17'2608,"0"1"-1618,0 5 899,0 10-450,0 17-720,0 8-719,0 24-1978,0-8 1978,0 9 0,0-19 0,0-4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5.4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45 0 8072,'-24'12'2789,"4"3"-720,20-4-990,0 6-719,0 6-1350,0 4-2428,0 1 3418,10 0 0,-8-6 0,8-6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5.7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22 0 14099,'0'28'-2069,"0"4"-809,0 1 899,0 16 1979,-10-17 0,8 9 0,-8-24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5.9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22 0 13199,'-12'32'-2248,"2"2"2248,10-4 0,10-4 0,2-15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7.4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354 40 7713,'0'-17'3238,"0"1"-1889,0 10 0,0 11-719,-10 7 1259,-22 54-1529,-15 6-271,6-9 1,-4 4-405,4-6 1,1-3-271,10-7 0,2-4-1483,-12 11-541,40-48 2609,20-27 0,-5-6 0,17-4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8.10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906 1 9781,'-32'8'3329,"7"10"-2520,-26 32 180,4 16-584,15-21 0,-2 3-225,-4 7 0,0 2-360,3 6 0,1 1-180,1-6 0,0-3 45,1-5 1,0-2 134,-24 33 360,-11-8-360,11 4 0,12 1 90,2-11 360,18-7-90,-8-16-180,10-1-90,9-9-90,-6-1-360,6-10-89,1-12 359,2-6-2968,20-15 3238,12-12 0,3-3 0,7-7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8.8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950 0 8342,'-22'5'6207,"0"6"-5128,0 11-539,-10 16 89,-2 18-179,-20 21-360,25-26 0,1 2-45,1 1 0,-2 0 0,-9 1 0,2 0 0,17-5 0,-1-1-90,-16-5 0,1 0-45,-2 40 45,6-40 0,-2-1-45,-13 30-90,-18-2 180,17-6 0,-7-3 0,30 4 90,-16-5 90,26-5-180,-18-7-180,10-5 90,9-10 0,3-7-1079,10-11-450,0-10-1439,0-11 3058,10-2 0,-7-14 0,7 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49.6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1095 0 8702,'-13'5'4587,"-16"6"-3687,14 16 89,-17 12 91,0 26-1,-12 14-899,12-32 0,-2 0-90,0 3 0,-1 0-45,-4-3 0,2 0-180,13 0 0,2-1 135,-10-2 0,2 1 45,12 2 0,-1-1-45,-16-3 0,-3-2 0,8 4 0,1-2-180,-37 29-90,2-1 270,17 1 0,3-15 0,12 2 0,10-15 0,10 5 270,-18 1-180,16 6-180,-18 4 180,10-13-90,9 1-270,-6-25-899,6-7-1260,1-11-269,22-15 2698,-5 3 0,24-14 0,-16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50.4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940 1 8702,'-22'0'3688,"10"5"-3148,-8 1 809,18 15-540,-18-3 361,8 29-271,-20 9-359,-3 33-405,9-42 0,-2 2-315,6 1 0,-2-1-90,-7-2 0,-2-1 0,0-2 1,0 0 314,-2 3 0,1 0 89,0 0 1,2 0 135,-12 33-180,18-25 0,0-1-90,-11 10 0,10-17 0,0 0 0,-7 10 0,-8 3 90,18-10 90,-8-1-90,0-4-90,7-6-90,-7-6-899,20-11-721,12-6-1528,3-10 3238,26-1 0,-14-10 0,17-1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51.1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686 40 6903,'0'-17'2249,"0"1"-900,0 10 900,0 6-180,-10 21-540,-3 18-630,-18 22-359,-4 12-450,-9 14-180,0 2-180,16-39 0,2 0 180,-11 34 180,7-35 0,-1-2 0,-6 18-180,-17 15 90,10-29 90,0 18 0,-1-11-90,11 3-270,2-7 0,10-15 90,0-1 1,10-9 268,2-7-448,10-6-1170,0-5-1440,0-5 2969,0-1 0,0-5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7:36.70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120 1 12210,'0'31'2878,"0"24"-2338,0-11 44,0 19 1,0 4-405,0 17 0,0-4 0,0-1-540,0 7 315,-8-33 0,-2 0 45,6 36-269,-14-17 269,1 14-90,12-34 0,-12 6 180,17-19-90,0 10 90,0 2-1,0-1 181,0-1-90,-18-18-180,14 7 180,-14-16-180,18 6 0,0-8 90,0 0 0,0-9-90,0 7-90,0-16 0,0 16 90,0-16-90,0 15 180,0-5-180,0-1 90,0 6 360,0-15-90,0 7 449,0 0-539,0-7 90,18 7-90,-14-9 360,31 0-180,-30 0-181,30 0 91,-13 0-90,18 0 0,-1 0-180,1 0 90,0 0 90,17 0 0,-13 0 0,14 0-180,-19-9 90,1 7-180,0-7 0,-1 0 0,1 7 90,0-7 180,-1 9 0,-17 0-180,14 0-180,-32 0 0,31 0 270,5 0 270,4 0-1,-4 0 1,-5 9-450,-13-7 0,18 7 0,0-9 90,-18 0 90,13 0-270,-31 0-539,14 0-7017,-36-9 7736,14 7 0,-14-15 0,18 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51.80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509 1 13919,'-34'65'1799,"4"-16"0,-2 4-1799,8-6 0,-1 1-135,-8 17 0,0-1-405,-11 22 405,21-37 1,4-2 44,4 17 989,-34 20-809,32-20 0,-25 7-90,10-16-90,8-10 90,2-7-540,12-10 1,10-11-1350,0-27-3958,29-24 5847,-11-8 0,13-1 0,-21 16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52.30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266 23 9422,'0'-12'3058,"0"2"-1619,-10 10-90,8 14 360,-28 29-1619,6 11-180,-3-9 0,0 1 0,-10 34-180,10-36 1,2 0 89,1 29-360,2-28 0,12-14-359,10-30-2969,0-7 3868,10-11 0,-8-1 0,8 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0:52.75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143 0 13919,'-12'23'2339,"-8"13"-1710,8 15-1078,-30 21-181,25-3-809,-22-19-2519,46-39 3958,-5-24 0,11-15 0,-3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05.50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1041 322 15808,'0'-30'1529,"0"6"-1529,-13 2 0,-4 6 360,-14-6 0,0-2-180,-13-6-90,-3-1 89,-15 7-538,1 2 449,0 7 0,0-1 629,13 1-629,-23 0 90,33 6-270,-47 3 180,34 6 0,-37 0 90,23 13 0,-10-3-180,28 12-990,16-6-2518,18-8 3508,26 6 0,-9-5 0,9 6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06.3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338 46 10321,'0'-23'3958,"0"7"-3149,0 9 91,0 7 89,-28 0-539,8 14-450,-38 3-270,-3 41 720,-4-7-180,4 10 269,30-23-269,18-16-450,13-14 540,0 6-180,0-12 360,0 4 89,0 1 181,0-5-270,13 12-181,18-6-538,3 14-1890,10 2-1799,-13 0 3868,-1-2 0,1-7 0,0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08.5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4 117 13919,'-3'-7'7466,"33"-9"-6837,35-1-988,27-5-2160,0 0-3148,-28 5 5667,-20 2 0,-30 15 0,-14 8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09.1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429 123 7533,'-17'-31'6656,"-11"7"-4947,25-5-90,-24 19-270,23-11 90,-9 20-449,-1-6 89,-3 21-359,-13 3-1,13 20 181,3 9 179,14 15 91,0 23-271,-14 2-269,11 13-450,-11-8-180,14-6 0,0 6 0,0 0 0,-5-37 0,-3 0 0,0-3 0,-1 0-540,-22 40-1889,14-43-449,-10-28-2879,-4-49 5757,11 9 0,-21-15 0,24 19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09.9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31 444 7533,'-17'15'7286,"4"-6"-6297,13-16-269,13-30 89,18-20-89,-11-19-271,21-7-539,-38 18 180,11-8 270,0 39 450,-11 5 359,11 23-179,-14 6-181,13 0 91,4 13 359,0 11 0,10 22-629,-23 8-630,9 7-2429,-13-7-1798,14-8 2518,-11-15 1709,11-2 0,-14-5 0,0 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10.6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48 40 9062,'-17'0'8725,"-10"0"-6386,24 0-1,3 0-899,30 0-629,31-7-270,31-2-361,3-6-1348,-3 6-360,-30 9 540,-45 2-8366,-21 5 9355,-26-7 0,-1 0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12.1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306 55 8882,'0'-23'6296,"0"0"-4227,0 15-810,0 8-179,-13 22-271,-18 24-89,-16 31-316,9-28 1,1 2 45,10-1 0,3 2 179,-7 4 1,4 0 270,10 24-181,3-12-179,14-31 90,0-15-361,14 0-269,-11-4-179,25 10-1,-11-17-540,27 2 1,3-26 539,15-11 0,-15-8-90,-3-13-180,-13 13 270,0-12 0,-1 11 540,-13-4 0,-17 13-540,-30 2 180,-4 13 0,-38-4-90,35 11-809,-48 2-631,34 15-3057,-10 16 4587,30-6 0,17 4 0,14-13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23:47:39.20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63 139 7713,'-22'0'3148,"-14"0"-1529,32 0-450,4 0-179,22 0 89,35-9 180,-13 7-269,14-7-271,-1 9-269,5 0-270,17-9-450,1-2 90,-1-9 450,-17 9 90,-5 2-270,-35 9 180,49 0-180,-41-9-270,45 7 0,-53-7 90,31 9 90,-26 0 90,30 0 0,-35 0-90,14 0 90,-14 0-270,17 0-90,-17-8 180,-4 6 630,-18-6-540,0 8-360,0 0 270,0-9 900,0 7 89,0-7-89,0 18-361,0-7-269,0 15-180,0-6 360,0 8 0,0 10 90,0 2-271,0 17-89,0 3 0,0 0-360,0-3 630,0 1-180,0-7-90,0 15-90,0-6-90,0 0 0,0 6 450,0-15-180,0 16-180,0-16 90,0 15-90,0-6 0,0 8-90,0-8 180,0-3 0,0 0-90,0-6 0,0 7 0,0-10 180,0 1-90,0-9 0,0-2-270,0-1 180,0-5 0,0 5 90,0 1 179,0-7-269,0 16 0,0-16 0,0 6 0,0-8 0,0 9 90,0-7 0,0 7-90,0-18 90,0 6-90,0-6 0,0 0 90,0 7 0,0-16-90,0 7-180,0-9 630,0 0-1529,-53 0 1079,22 0 0,-26 0-90,39 0 90,1 0-90,12 0 90,-30 0-180,13 0-989,0 0-2879,4 0 4048,18 0 0,0 9 0,0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13.00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1 429 16528,'13'-31'2158,"-9"-13"-1888,36-11-270,-19-28 450,9 10 0,-2-1-180,-25 35 269,11 16 1,-14 17 90,0 6 719,13 13-630,-9 4 271,23 21-271,-24 14-269,11 11-270,-1 0-1799,-9 23-630,23-46-719,-24 22-180,11-38 3148,-14 0 0,0-9 0,0-8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17.30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1 359 14998,'0'-18'2609,"14"-11"-1979,4 11 89,29-22-179,33-16-315,-38 29 0,3 1 89,3-3 1,1 2 225,31-6 0,-15 17-1,-14 2 541,25 5-451,-37-1-404,13 5 0,1 3-45,5 9 270,36 3-180,-43-1-360,11-2-360,-26-7-809,-4 0-540,-32 0-5757,-18 0 7556,-14 0 0,-1-7 0,0-2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17.85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19 17 11760,'-19'-9'4947,"19"2"-4317,33 7 360,47 0-451,-8 0-44,-18 3 0,0 1 134,15 5 91,-4 15-360,-32 1 179,-19 8-89,-28-1-180,-19 8-630,12 2-1259,-21-8 0,-3 2-2788,1 26 4407,-21 3 0,36-39 0,29-21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18.8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82 18147,'62'-16'1888,"-16"4"1,5 1-1754,16 1 0,0 1 0,-13 0 0,-3 2-2249,5 6 1,-7 2-2295,-13 1 720,-3 5 3688,-19-7 0,-28-7 0,-4-2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19.5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409 260 7533,'0'-39'3957,"0"5"-2697,0-13-181,0 13 450,0 1-449,-15 10 269,12-1-630,-26 13-269,11-3-360,-15 21 1169,1 16 1,14 12 359,3 14-360,1 6 0,10 11-89,-10 7-1,-1 16-539,11-6-630,-10 6 0,14-7 0,0 6 0,0 3 0,0-38 0,0-1 0,0 33 0,0 1 0,0-35 0,0-4 0,-14-22-2159,-19-1 0,-18-15-7645,1-31 9804,17-50 0,33-2 0,9 23 0,0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20.4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0 376 7892,'0'18'6027,"0"-4"-3418,0-14-2070,0-29-449,15 0-180,17-34-90,5-2 360,-5 5 360,-3-11 180,-25 35 89,10-2-89,1 29-91,-12 2 181,12 14 269,-1 16 1,4 12-451,0 14-449,11 0-1709,-25-1-2699,10-6 1620,-14 5-810,0-20 3418,0 11 0,15-19 0,3 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21.1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65 148 8972,'-36'-26'6746,"7"10"-3328,44 1-1979,17 6-90,48 0-1214,-31 2 0,3 0-270,6 6 0,0 0-764,40-6-1170,-48 7-539,-21 0-1440,-29 0 4048,-14-15 0,-4 4 0,-15-12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21.4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33 1 11940,'-18'0'8635,"4"29"-6206,14 36-1935,7-4 1,0 8-360,-5 10 0,0 2-630,5-8 1,0-3-3464,-7 26-899,15-80-1440,3-58 6297,0 3 0,-4-21 0,-14 34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22.2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423 26 12660,'0'-18'5037,"-14"10"-3238,-33 54 360,7 15-1620,2-15 1,0 6 134,12 14 1,1 2-450,-8-7 0,1-1-45,12 7 0,4-3 270,-13 24-361,44-39-178,3-19-271,29-21-1349,3-1 629,16-16 451,-1-8 359,-15-23 450,-3-12 539,-29-14-359,-18 14-270,-18 12-90,-43 22-2069,7 17 315,0 6 0,-1 5-5172,-17 14 6926,-8-7 0,48 4 0,17-13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2T13:01:26.85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1 278 15808,'0'18'1889,"0"4"-1709,0-20-630,0 12 360,0-12 90,14 5 180,4-21 0,15-19-90,-15-10-180,11-21 0,-11 13 540,29 3 269,-25 8-269,7 14-90,-29 10-630,0 9 360,0 7 809,0 0-989,14 0 630,-10 7 540,10-5-91,-14 12-269,0 3-1,0 8-89,0 15-270,0 9-450,15 9 0,3 7 270,15 0-360,-15-14-270,-4-19-629,-14-17-2879,0-30-2249,-14-3 6207,-4 0 0,-1-4 0,5 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68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3E88F-A19C-B126-19D3-6A05A3C08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EC371-BA97-D129-BDE4-E004A9E07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E596E-E73E-B1E1-B0BE-8357D6E20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latin typeface="Aptos"/>
              </a:defRPr>
            </a:pPr>
            <a:r>
              <a:rPr lang="en-US" dirty="0">
                <a:latin typeface="Aptos"/>
              </a:rPr>
              <a:t>Ok, today I’ll present the paper BANANAS: Bayesian Optimization with Neural Architectures for Neural Architecture Search, published in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7BD77-2AB1-222D-B283-216ABA8FDA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9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0F5F6-09E0-4F26-CAA4-A05368B4D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9FCCD-7383-AEC3-61F5-7668B8384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EDCCE-91E5-D4A8-BAD0-3239C0085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is simple.</a:t>
            </a:r>
            <a:br>
              <a:rPr lang="en-US" dirty="0"/>
            </a:br>
            <a:r>
              <a:rPr lang="en-US" dirty="0"/>
              <a:t>Instead of representing individual edges, we represent the architecture by </a:t>
            </a:r>
            <a:r>
              <a:rPr lang="en-US" b="1" dirty="0"/>
              <a:t>enumerating all valid input-to-output paths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example, from this architecture graph we can extract paths like:</a:t>
            </a:r>
            <a:br>
              <a:rPr lang="en-US" dirty="0"/>
            </a:br>
            <a:r>
              <a:rPr lang="en-US" b="1" dirty="0"/>
              <a:t>in → MP → 3×3 → 1×1 → out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/>
              <a:t>in → MP → 1×1 → out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/>
              <a:t>in → 1×1 → out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in → 3×3 → 1×1 → out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define a </a:t>
            </a:r>
            <a:r>
              <a:rPr lang="en-US" b="1" dirty="0"/>
              <a:t>global list of all possible paths</a:t>
            </a:r>
            <a:r>
              <a:rPr lang="en-US" dirty="0"/>
              <a:t> in this search space.</a:t>
            </a:r>
            <a:br>
              <a:rPr lang="en-US" dirty="0"/>
            </a:br>
            <a:r>
              <a:rPr lang="en-US" dirty="0"/>
              <a:t>The encoding length is the number of paths in that list.</a:t>
            </a:r>
          </a:p>
          <a:p>
            <a:r>
              <a:rPr lang="en-US" dirty="0"/>
              <a:t>Each path has a fixed </a:t>
            </a:r>
            <a:r>
              <a:rPr lang="en-US" b="1" dirty="0"/>
              <a:t>index</a:t>
            </a:r>
            <a:r>
              <a:rPr lang="en-US" dirty="0"/>
              <a:t> in this list. </a:t>
            </a:r>
          </a:p>
          <a:p>
            <a:r>
              <a:rPr lang="en-US" dirty="0"/>
              <a:t>So if a path exists in the architecture, we mark that position in the encoding vector.</a:t>
            </a:r>
          </a:p>
          <a:p>
            <a:endParaRPr lang="en-US" dirty="0"/>
          </a:p>
          <a:p>
            <a:r>
              <a:rPr lang="en-US" dirty="0"/>
              <a:t>In this example, </a:t>
            </a:r>
          </a:p>
          <a:p>
            <a:r>
              <a:rPr lang="en-US" dirty="0"/>
              <a:t>the first path correspond to </a:t>
            </a:r>
            <a:r>
              <a:rPr lang="en-US" b="1" dirty="0"/>
              <a:t>index 1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the last path correspond to something like </a:t>
            </a:r>
            <a:r>
              <a:rPr lang="en-US" b="1" dirty="0"/>
              <a:t>index 47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the final encoding is basically a compact “fingerprint” of which complete paths appear in the architecture.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C1E1-DF8A-6599-027A-681BEBDCC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0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1ECBE-9C71-5169-4882-BEB484D47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D2EEA-03D1-9908-CDB3-F79C061D2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9FCD9-55B7-764A-F47D-12A236AC2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path encoding,</a:t>
            </a:r>
            <a:r>
              <a:rPr lang="en-US" b="1" dirty="0"/>
              <a:t> there is no arbitrary ordering.</a:t>
            </a:r>
            <a:br>
              <a:rPr lang="en-US" dirty="0"/>
            </a:br>
            <a:r>
              <a:rPr lang="en-US" dirty="0"/>
              <a:t>Each possible path has a </a:t>
            </a:r>
            <a:r>
              <a:rPr lang="en-US" b="1" dirty="0"/>
              <a:t>fixed index</a:t>
            </a:r>
            <a:r>
              <a:rPr lang="en-US" dirty="0"/>
              <a:t>, so one architecture maps to one unique encoding.</a:t>
            </a:r>
          </a:p>
          <a:p>
            <a:endParaRPr lang="en-US" dirty="0"/>
          </a:p>
          <a:p>
            <a:r>
              <a:rPr lang="en-US" b="1" dirty="0"/>
              <a:t>Second, each feature represents a complete input-to-output path.</a:t>
            </a:r>
            <a:br>
              <a:rPr lang="en-US" dirty="0"/>
            </a:br>
            <a:r>
              <a:rPr lang="en-US" dirty="0"/>
              <a:t>So the encoding focuses on the structure that actually matters,</a:t>
            </a:r>
            <a:br>
              <a:rPr lang="en-US" dirty="0"/>
            </a:br>
            <a:r>
              <a:rPr lang="en-US" dirty="0"/>
              <a:t>and contains </a:t>
            </a:r>
            <a:r>
              <a:rPr lang="en-US" b="1" dirty="0"/>
              <a:t>less irrelevant information</a:t>
            </a:r>
            <a:r>
              <a:rPr lang="en-US" dirty="0"/>
              <a:t> compared to adjacency matrices.</a:t>
            </a:r>
          </a:p>
          <a:p>
            <a:endParaRPr lang="en-US" dirty="0"/>
          </a:p>
          <a:p>
            <a:r>
              <a:rPr lang="en-US" dirty="0"/>
              <a:t>So for the first component — architecture encoding —</a:t>
            </a:r>
            <a:br>
              <a:rPr lang="en-US" dirty="0"/>
            </a:br>
            <a:r>
              <a:rPr lang="en-US" dirty="0"/>
              <a:t>the Minion finds the first banana: </a:t>
            </a:r>
            <a:r>
              <a:rPr lang="en-US" b="1" dirty="0"/>
              <a:t>path encoding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Next, we move to the second component: the </a:t>
            </a:r>
            <a:r>
              <a:rPr lang="en-US" b="1" dirty="0"/>
              <a:t>neural predictor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25FA1-445B-BB04-B21C-1286F42C14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takes an </a:t>
            </a:r>
            <a:r>
              <a:rPr lang="en-US" b="1" dirty="0"/>
              <a:t>encoded architecture</a:t>
            </a:r>
            <a:r>
              <a:rPr lang="en-US" dirty="0"/>
              <a:t> as input, and predicts its validation accuracy.</a:t>
            </a:r>
          </a:p>
          <a:p>
            <a:endParaRPr lang="en-US" dirty="0"/>
          </a:p>
          <a:p>
            <a:r>
              <a:rPr lang="en-US" dirty="0"/>
              <a:t>In this paper, the predictor is a </a:t>
            </a:r>
            <a:r>
              <a:rPr lang="en-US" b="1" dirty="0"/>
              <a:t>feedforward neural network</a:t>
            </a:r>
            <a:r>
              <a:rPr lang="en-US" dirty="0"/>
              <a:t>, basically an MLP.</a:t>
            </a:r>
          </a:p>
          <a:p>
            <a:r>
              <a:rPr lang="en-US" dirty="0"/>
              <a:t>Concretely, it’s a sequential fully-connected network with </a:t>
            </a:r>
            <a:r>
              <a:rPr lang="en-US" b="1" dirty="0"/>
              <a:t>10 layers</a:t>
            </a:r>
            <a:r>
              <a:rPr lang="en-US" dirty="0"/>
              <a:t>, each with </a:t>
            </a:r>
            <a:r>
              <a:rPr lang="en-US" b="1" dirty="0"/>
              <a:t>width 20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we evaluate more architectures, we keep updating this predictor using the data we have so far.</a:t>
            </a:r>
            <a:br>
              <a:rPr lang="en-US" dirty="0"/>
            </a:br>
            <a:r>
              <a:rPr lang="en-US" dirty="0"/>
              <a:t>So it gradually becomes better at ranking new candidates.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2BFD1-9EA0-1BB1-22AF-14A6A8F3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BBBEB-E48F-5BEB-FB1B-910D13905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7028F6D-E3AA-3F74-66FB-1C44DA0A172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Now we move to the third component: </a:t>
                </a:r>
                <a:r>
                  <a:rPr lang="en-US" b="1" dirty="0"/>
                  <a:t>uncertainty estimation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To use Bayesian optimization, the surrogate model must give us two things:</a:t>
                </a:r>
                <a:br>
                  <a:rPr lang="en-US" dirty="0"/>
                </a:br>
                <a:r>
                  <a:rPr lang="en-US" dirty="0"/>
                  <a:t>a </a:t>
                </a:r>
                <a:r>
                  <a:rPr lang="en-US" b="1" dirty="0"/>
                  <a:t>prediction</a:t>
                </a:r>
                <a:r>
                  <a:rPr lang="en-US" dirty="0"/>
                  <a:t> and an </a:t>
                </a:r>
                <a:r>
                  <a:rPr lang="en-US" b="1" dirty="0"/>
                  <a:t>uncertainty</a:t>
                </a:r>
                <a:r>
                  <a:rPr lang="en-US" dirty="0"/>
                  <a:t> about that prediction.</a:t>
                </a:r>
              </a:p>
              <a:p>
                <a:endParaRPr lang="en-US" dirty="0"/>
              </a:p>
              <a:p>
                <a:r>
                  <a:rPr lang="en-US" dirty="0"/>
                  <a:t>A simple baseline is one neural network with two outputs:</a:t>
                </a:r>
                <a:br>
                  <a:rPr lang="en-US" dirty="0"/>
                </a:br>
                <a:r>
                  <a:rPr lang="en-US" dirty="0"/>
                  <a:t>one for the mean, and one for the standard deviation.</a:t>
                </a:r>
              </a:p>
              <a:p>
                <a:endParaRPr lang="en-US" dirty="0"/>
              </a:p>
              <a:p>
                <a:r>
                  <a:rPr lang="en-US" dirty="0"/>
                  <a:t>In this paper, we mainly use a very practical method: </a:t>
                </a:r>
                <a:r>
                  <a:rPr lang="en-US" b="1" dirty="0"/>
                  <a:t>ensembles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idea is: we train </a:t>
                </a:r>
                <a:r>
                  <a:rPr lang="en-US" b="1" dirty="0"/>
                  <a:t>M predictors</a:t>
                </a:r>
                <a:r>
                  <a:rPr lang="en-US" dirty="0"/>
                  <a:t> with the same architecture,</a:t>
                </a:r>
                <a:br>
                  <a:rPr lang="en-US" dirty="0"/>
                </a:br>
                <a:r>
                  <a:rPr lang="en-US" dirty="0"/>
                  <a:t>but with different random initial weights, and different data order.</a:t>
                </a:r>
              </a:p>
              <a:p>
                <a:endParaRPr lang="en-US" dirty="0"/>
              </a:p>
              <a:p>
                <a:r>
                  <a:rPr lang="en-US" dirty="0"/>
                  <a:t>Then for one candidate architecture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each predictor gives a predicted validation error: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ar-AE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ar-AE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  <a:endParaRPr lang="en-US" dirty="0"/>
              </a:p>
              <a:p>
                <a:endParaRPr lang="ar-AE" dirty="0"/>
              </a:p>
              <a:p>
                <a:r>
                  <a:rPr lang="en-US" dirty="0"/>
                  <a:t>We take the </a:t>
                </a:r>
                <a:r>
                  <a:rPr lang="en-US" b="1" dirty="0"/>
                  <a:t>mean</a:t>
                </a:r>
                <a:r>
                  <a:rPr lang="en-US" dirty="0"/>
                  <a:t> of these predictions as our best estimate.</a:t>
                </a:r>
                <a:br>
                  <a:rPr lang="en-US" dirty="0"/>
                </a:br>
                <a:r>
                  <a:rPr lang="en-US" dirty="0"/>
                  <a:t>And we take the </a:t>
                </a:r>
                <a:r>
                  <a:rPr lang="en-US" b="1" dirty="0"/>
                  <a:t>standard deviation</a:t>
                </a:r>
                <a:r>
                  <a:rPr lang="en-US" dirty="0"/>
                  <a:t> as the uncertainty.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7028F6D-E3AA-3F74-66FB-1C44DA0A172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Now we move to the third component: </a:t>
                </a:r>
                <a:r>
                  <a:rPr lang="en-US" b="1" dirty="0"/>
                  <a:t>uncertainty estimation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To use Bayesian optimization, the surrogate model must give us two things:</a:t>
                </a:r>
                <a:br>
                  <a:rPr lang="en-US" dirty="0"/>
                </a:br>
                <a:r>
                  <a:rPr lang="en-US" dirty="0"/>
                  <a:t>a </a:t>
                </a:r>
                <a:r>
                  <a:rPr lang="en-US" b="1" dirty="0"/>
                  <a:t>prediction</a:t>
                </a:r>
                <a:r>
                  <a:rPr lang="en-US" dirty="0"/>
                  <a:t> and an </a:t>
                </a:r>
                <a:r>
                  <a:rPr lang="en-US" b="1" dirty="0"/>
                  <a:t>uncertainty</a:t>
                </a:r>
                <a:r>
                  <a:rPr lang="en-US" dirty="0"/>
                  <a:t> about that prediction.</a:t>
                </a:r>
              </a:p>
              <a:p>
                <a:endParaRPr lang="en-US" dirty="0"/>
              </a:p>
              <a:p>
                <a:r>
                  <a:rPr lang="en-US" dirty="0"/>
                  <a:t>A simple baseline is one neural network with two outputs:</a:t>
                </a:r>
                <a:br>
                  <a:rPr lang="en-US" dirty="0"/>
                </a:br>
                <a:r>
                  <a:rPr lang="en-US" dirty="0"/>
                  <a:t>one for the mean, and one for the standard deviation.</a:t>
                </a:r>
              </a:p>
              <a:p>
                <a:endParaRPr lang="en-US" dirty="0"/>
              </a:p>
              <a:p>
                <a:r>
                  <a:rPr lang="en-US" dirty="0"/>
                  <a:t>In this paper, we mainly use a very practical method: </a:t>
                </a:r>
                <a:r>
                  <a:rPr lang="en-US" b="1" dirty="0"/>
                  <a:t>ensembles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idea is: we train </a:t>
                </a:r>
                <a:r>
                  <a:rPr lang="en-US" b="1" dirty="0"/>
                  <a:t>M predictors</a:t>
                </a:r>
                <a:r>
                  <a:rPr lang="en-US" dirty="0"/>
                  <a:t> with the same architecture,</a:t>
                </a:r>
                <a:br>
                  <a:rPr lang="en-US" dirty="0"/>
                </a:br>
                <a:r>
                  <a:rPr lang="en-US" dirty="0"/>
                  <a:t>but with different random initial weights, and different data order.</a:t>
                </a:r>
              </a:p>
              <a:p>
                <a:endParaRPr lang="en-US" dirty="0"/>
              </a:p>
              <a:p>
                <a:r>
                  <a:rPr lang="en-US" dirty="0"/>
                  <a:t>Then for one candidate architecture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each predictor gives a predicted validation error:</a:t>
                </a:r>
                <a:r>
                  <a:rPr lang="en-US" baseline="0" dirty="0"/>
                  <a:t>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𝑓_1 (𝑥),𝑓_2 (𝑥),…,𝑓_𝑀 (𝑥)</a:t>
                </a:r>
                <a:r>
                  <a:rPr lang="ar-AE" dirty="0"/>
                  <a:t>.</a:t>
                </a:r>
                <a:endParaRPr lang="en-US" dirty="0"/>
              </a:p>
              <a:p>
                <a:endParaRPr lang="ar-AE" dirty="0"/>
              </a:p>
              <a:p>
                <a:r>
                  <a:rPr lang="en-US" dirty="0"/>
                  <a:t>We take the </a:t>
                </a:r>
                <a:r>
                  <a:rPr lang="en-US" b="1" dirty="0"/>
                  <a:t>mean</a:t>
                </a:r>
                <a:r>
                  <a:rPr lang="en-US" dirty="0"/>
                  <a:t> of these predictions as our best estimate.</a:t>
                </a:r>
                <a:br>
                  <a:rPr lang="en-US" dirty="0"/>
                </a:br>
                <a:r>
                  <a:rPr lang="en-US" dirty="0"/>
                  <a:t>And we take the </a:t>
                </a:r>
                <a:r>
                  <a:rPr lang="en-US" b="1" dirty="0"/>
                  <a:t>standard deviation</a:t>
                </a:r>
                <a:r>
                  <a:rPr lang="en-US" dirty="0"/>
                  <a:t> as the uncertainty.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40A3A-31BA-68B4-F9BC-7F96F7BD1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9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7BFCE-25A7-B632-CA08-5DF466F43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E8842A-2D24-E8ED-BE0D-7E2575BD5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4611F39-E387-EA66-40DC-537496E41B2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Here are the formulas for the ensemble’s </a:t>
                </a:r>
                <a:r>
                  <a:rPr lang="en-US" b="1" dirty="0"/>
                  <a:t>mean and uncertainty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one candidate architecture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  <m:r>
                      <a:rPr lang="en-US" sz="12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dirty="0"/>
                  <a:t>predictions from the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en-US" dirty="0"/>
                  <a:t> predictors: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ar-AE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ar-AE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  <a:endParaRPr lang="en-US" dirty="0"/>
              </a:p>
              <a:p>
                <a:endParaRPr lang="ar-AE" dirty="0"/>
              </a:p>
              <a:p>
                <a:r>
                  <a:rPr lang="en-US" dirty="0"/>
                  <a:t>We take their </a:t>
                </a:r>
                <a:r>
                  <a:rPr lang="en-US" b="1" dirty="0"/>
                  <a:t>average</a:t>
                </a:r>
                <a:r>
                  <a:rPr lang="en-US" dirty="0"/>
                  <a:t> as the predicted performance,</a:t>
                </a:r>
                <a:r>
                  <a:rPr lang="en-US" baseline="0" dirty="0"/>
                  <a:t> </a:t>
                </a:r>
                <a:r>
                  <a:rPr lang="en-US" dirty="0"/>
                  <a:t>that’s the mean</a:t>
                </a:r>
                <a:r>
                  <a:rPr lang="ar-AE" dirty="0"/>
                  <a:t>.</a:t>
                </a:r>
              </a:p>
              <a:p>
                <a:r>
                  <a:rPr lang="en-US" dirty="0"/>
                  <a:t>And we take their </a:t>
                </a:r>
                <a:r>
                  <a:rPr lang="en-US" b="1" dirty="0"/>
                  <a:t>standard deviation</a:t>
                </a:r>
                <a:r>
                  <a:rPr lang="en-US" dirty="0"/>
                  <a:t> as the uncertainty</a:t>
                </a:r>
                <a:r>
                  <a:rPr lang="ar-AE" dirty="0"/>
                  <a:t>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loosely think of the output as a distribution around the mean.</a:t>
                </a:r>
              </a:p>
              <a:p>
                <a:r>
                  <a:rPr lang="en-US" dirty="0"/>
                  <a:t>And that’s exactly what we need to build an </a:t>
                </a:r>
                <a:r>
                  <a:rPr lang="en-US" b="1" dirty="0"/>
                  <a:t>acquisition function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4611F39-E387-EA66-40DC-537496E41B2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Here are the formulas for the ensemble’s </a:t>
                </a:r>
                <a:r>
                  <a:rPr lang="en-US" b="1" dirty="0"/>
                  <a:t>mean and uncertainty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one candidate architecture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we have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</a:t>
                </a:r>
                <a:r>
                  <a:rPr lang="en-US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dirty="0"/>
                  <a:t>predictions from the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</a:t>
                </a:r>
                <a:r>
                  <a:rPr lang="en-US" dirty="0"/>
                  <a:t> predictors:</a:t>
                </a:r>
                <a:r>
                  <a:rPr lang="en-US" baseline="0" dirty="0"/>
                  <a:t>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𝑓_1 (𝑥),𝑓_2 (𝑥),…,𝑓_𝑀 (𝑥)</a:t>
                </a:r>
                <a:r>
                  <a:rPr lang="ar-AE" dirty="0"/>
                  <a:t>.</a:t>
                </a:r>
                <a:endParaRPr lang="en-US" dirty="0"/>
              </a:p>
              <a:p>
                <a:endParaRPr lang="ar-AE" dirty="0"/>
              </a:p>
              <a:p>
                <a:r>
                  <a:rPr lang="en-US" dirty="0"/>
                  <a:t>We take their </a:t>
                </a:r>
                <a:r>
                  <a:rPr lang="en-US" b="1" dirty="0"/>
                  <a:t>average</a:t>
                </a:r>
                <a:r>
                  <a:rPr lang="en-US" dirty="0"/>
                  <a:t> as the predicted performance,</a:t>
                </a:r>
                <a:r>
                  <a:rPr lang="en-US" baseline="0" dirty="0"/>
                  <a:t> </a:t>
                </a:r>
                <a:r>
                  <a:rPr lang="en-US" dirty="0"/>
                  <a:t>that’s the mean</a:t>
                </a:r>
                <a:r>
                  <a:rPr lang="ar-AE" dirty="0"/>
                  <a:t>.</a:t>
                </a:r>
              </a:p>
              <a:p>
                <a:r>
                  <a:rPr lang="en-US" dirty="0"/>
                  <a:t>And we take their </a:t>
                </a:r>
                <a:r>
                  <a:rPr lang="en-US" b="1" dirty="0"/>
                  <a:t>standard deviation</a:t>
                </a:r>
                <a:r>
                  <a:rPr lang="en-US" dirty="0"/>
                  <a:t> as the uncertainty</a:t>
                </a:r>
                <a:r>
                  <a:rPr lang="ar-AE" dirty="0"/>
                  <a:t>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loosely think of the output as a distribution around the mean.</a:t>
                </a:r>
              </a:p>
              <a:p>
                <a:r>
                  <a:rPr lang="en-US" dirty="0"/>
                  <a:t>And that’s exactly what we need to build an </a:t>
                </a:r>
                <a:r>
                  <a:rPr lang="en-US" b="1" dirty="0"/>
                  <a:t>acquisition function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C078-30CE-906B-555B-53717A646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1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BF941-E4BF-4F36-1E83-5375777C9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F7C45-F195-AE45-7235-97C91964E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DAAAE64-87C2-51A3-3BC0-EFCADE93FE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Okay, so far we can summarize the choice we found for NAS algorithm: </a:t>
                </a:r>
                <a:r>
                  <a:rPr lang="en-CN" sz="1200" dirty="0">
                    <a:latin typeface="Aptos" panose="020B0004020202020204" pitchFamily="34" charset="0"/>
                  </a:rPr>
                  <a:t>an </a:t>
                </a:r>
                <a:r>
                  <a:rPr lang="en-CN" sz="1200" b="1" dirty="0">
                    <a:latin typeface="Aptos" panose="020B0004020202020204" pitchFamily="34" charset="0"/>
                  </a:rPr>
                  <a:t>ensemble</a:t>
                </a:r>
                <a:r>
                  <a:rPr lang="en-CN" sz="1200" dirty="0">
                    <a:latin typeface="Aptos" panose="020B0004020202020204" pitchFamily="34" charset="0"/>
                  </a:rPr>
                  <a:t> of </a:t>
                </a:r>
                <a:r>
                  <a:rPr lang="en-CN" sz="1200" b="1" dirty="0">
                    <a:latin typeface="Aptos" panose="020B0004020202020204" pitchFamily="34" charset="0"/>
                  </a:rPr>
                  <a:t>feed-forward networks </a:t>
                </a:r>
                <a:r>
                  <a:rPr lang="en-CN" sz="1200" dirty="0">
                    <a:latin typeface="Aptos" panose="020B0004020202020204" pitchFamily="34" charset="0"/>
                  </a:rPr>
                  <a:t>with the </a:t>
                </a:r>
                <a:r>
                  <a:rPr lang="en-CN" sz="1200" b="1" dirty="0">
                    <a:latin typeface="Aptos" panose="020B0004020202020204" pitchFamily="34" charset="0"/>
                  </a:rPr>
                  <a:t>path encoding</a:t>
                </a:r>
                <a:r>
                  <a:rPr lang="en-CN" sz="1200" dirty="0">
                    <a:latin typeface="Aptos" panose="020B0004020202020204" pitchFamily="34" charset="0"/>
                  </a:rPr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First, </a:t>
                </a:r>
                <a:r>
                  <a:rPr lang="en-US" b="1" dirty="0"/>
                  <a:t>path encoding</a:t>
                </a:r>
                <a:r>
                  <a:rPr lang="en-US" dirty="0"/>
                  <a:t>, we encode an architecture with path encoding. So the same architecture always maps to the same vector.</a:t>
                </a:r>
              </a:p>
              <a:p>
                <a:r>
                  <a:rPr lang="en-US" dirty="0"/>
                  <a:t>Second, the </a:t>
                </a:r>
                <a:r>
                  <a:rPr lang="en-US" b="1" dirty="0"/>
                  <a:t>feed-forward network</a:t>
                </a:r>
                <a:r>
                  <a:rPr lang="en-US" dirty="0"/>
                  <a:t>: this is just an </a:t>
                </a:r>
                <a:r>
                  <a:rPr lang="en-US" b="1" dirty="0"/>
                  <a:t>MLP</a:t>
                </a:r>
                <a:r>
                  <a:rPr lang="en-US" dirty="0"/>
                  <a:t> that takes that encoded vector as input, and outputs a predicted performance—like validation accuracy, or equivalently validation error.</a:t>
                </a:r>
              </a:p>
              <a:p>
                <a:r>
                  <a:rPr lang="en-US" dirty="0"/>
                  <a:t>Third, the </a:t>
                </a:r>
                <a:r>
                  <a:rPr lang="en-US" b="1" dirty="0"/>
                  <a:t>ensemble</a:t>
                </a:r>
                <a:r>
                  <a:rPr lang="en-US" dirty="0"/>
                  <a:t>: we train </a:t>
                </a:r>
                <a:r>
                  <a:rPr lang="en-US" b="1" dirty="0"/>
                  <a:t>M copies of the same MLP</a:t>
                </a:r>
                <a:r>
                  <a:rPr lang="en-US" dirty="0"/>
                  <a:t>. So for each architecture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dirty="0"/>
                  <a:t>, we get a </a:t>
                </a:r>
                <a:r>
                  <a:rPr lang="en-US" b="1" dirty="0"/>
                  <a:t>mean</a:t>
                </a:r>
                <a:r>
                  <a:rPr lang="en-US" dirty="0"/>
                  <a:t> prediction and a </a:t>
                </a:r>
                <a:r>
                  <a:rPr lang="en-US" b="1" dirty="0"/>
                  <a:t>standard deviation</a:t>
                </a:r>
                <a:r>
                  <a:rPr lang="en-US" dirty="0"/>
                  <a:t> as uncertainty.</a:t>
                </a:r>
              </a:p>
              <a:p>
                <a:endParaRPr lang="en-US" dirty="0"/>
              </a:p>
              <a:p>
                <a:r>
                  <a:rPr lang="en-US" dirty="0"/>
                  <a:t>so now we’re ready to define the </a:t>
                </a:r>
                <a:r>
                  <a:rPr lang="en-US" b="1" dirty="0"/>
                  <a:t>acquisition function</a:t>
                </a:r>
                <a:r>
                  <a:rPr lang="en-US" dirty="0"/>
                  <a:t>, which turns them into a single score for </a:t>
                </a:r>
                <a:r>
                  <a:rPr lang="en-US" i="1" dirty="0"/>
                  <a:t>what to try next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DAAAE64-87C2-51A3-3BC0-EFCADE93FE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Okay, so far we can summarize the choice we found for NAS algorithm: </a:t>
                </a:r>
                <a:r>
                  <a:rPr lang="en-CN" sz="1200" dirty="0">
                    <a:latin typeface="Aptos" panose="020B0004020202020204" pitchFamily="34" charset="0"/>
                  </a:rPr>
                  <a:t>an </a:t>
                </a:r>
                <a:r>
                  <a:rPr lang="en-CN" sz="1200" b="1" dirty="0">
                    <a:latin typeface="Aptos" panose="020B0004020202020204" pitchFamily="34" charset="0"/>
                  </a:rPr>
                  <a:t>ensemble</a:t>
                </a:r>
                <a:r>
                  <a:rPr lang="en-CN" sz="1200" dirty="0">
                    <a:latin typeface="Aptos" panose="020B0004020202020204" pitchFamily="34" charset="0"/>
                  </a:rPr>
                  <a:t> of </a:t>
                </a:r>
                <a:r>
                  <a:rPr lang="en-CN" sz="1200" b="1" dirty="0">
                    <a:latin typeface="Aptos" panose="020B0004020202020204" pitchFamily="34" charset="0"/>
                  </a:rPr>
                  <a:t>feed-forward networks </a:t>
                </a:r>
                <a:r>
                  <a:rPr lang="en-CN" sz="1200" dirty="0">
                    <a:latin typeface="Aptos" panose="020B0004020202020204" pitchFamily="34" charset="0"/>
                  </a:rPr>
                  <a:t>with the </a:t>
                </a:r>
                <a:r>
                  <a:rPr lang="en-CN" sz="1200" b="1" dirty="0">
                    <a:latin typeface="Aptos" panose="020B0004020202020204" pitchFamily="34" charset="0"/>
                  </a:rPr>
                  <a:t>path encoding</a:t>
                </a:r>
                <a:r>
                  <a:rPr lang="en-CN" sz="1200" dirty="0">
                    <a:latin typeface="Aptos" panose="020B0004020202020204" pitchFamily="34" charset="0"/>
                  </a:rPr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First, </a:t>
                </a:r>
                <a:r>
                  <a:rPr lang="en-US" b="1" dirty="0"/>
                  <a:t>path encoding</a:t>
                </a:r>
                <a:r>
                  <a:rPr lang="en-US" dirty="0"/>
                  <a:t>, we encode an architecture with path encoding. So the same architecture always maps to the same vector.</a:t>
                </a:r>
              </a:p>
              <a:p>
                <a:r>
                  <a:rPr lang="en-US" dirty="0"/>
                  <a:t>Second, the </a:t>
                </a:r>
                <a:r>
                  <a:rPr lang="en-US" b="1" dirty="0"/>
                  <a:t>feed-forward network</a:t>
                </a:r>
                <a:r>
                  <a:rPr lang="en-US" dirty="0"/>
                  <a:t>: this is just an </a:t>
                </a:r>
                <a:r>
                  <a:rPr lang="en-US" b="1" dirty="0"/>
                  <a:t>MLP</a:t>
                </a:r>
                <a:r>
                  <a:rPr lang="en-US" dirty="0"/>
                  <a:t> that takes that encoded vector as input, and outputs a predicted performance—like validation accuracy, or equivalently validation error.</a:t>
                </a:r>
              </a:p>
              <a:p>
                <a:r>
                  <a:rPr lang="en-US" dirty="0"/>
                  <a:t>Third, the </a:t>
                </a:r>
                <a:r>
                  <a:rPr lang="en-US" b="1" dirty="0"/>
                  <a:t>ensemble</a:t>
                </a:r>
                <a:r>
                  <a:rPr lang="en-US" dirty="0"/>
                  <a:t>: we train </a:t>
                </a:r>
                <a:r>
                  <a:rPr lang="en-US" b="1" dirty="0"/>
                  <a:t>M copies of the same MLP</a:t>
                </a:r>
                <a:r>
                  <a:rPr lang="en-US" dirty="0"/>
                  <a:t>. So for each architecture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en-US" dirty="0"/>
                  <a:t>, we get a </a:t>
                </a:r>
                <a:r>
                  <a:rPr lang="en-US" b="1" dirty="0"/>
                  <a:t>mean</a:t>
                </a:r>
                <a:r>
                  <a:rPr lang="en-US" dirty="0"/>
                  <a:t> prediction and a </a:t>
                </a:r>
                <a:r>
                  <a:rPr lang="en-US" b="1" dirty="0"/>
                  <a:t>standard deviation</a:t>
                </a:r>
                <a:r>
                  <a:rPr lang="en-US" dirty="0"/>
                  <a:t> as uncertainty.</a:t>
                </a:r>
              </a:p>
              <a:p>
                <a:endParaRPr lang="en-US" dirty="0"/>
              </a:p>
              <a:p>
                <a:r>
                  <a:rPr lang="en-US" dirty="0"/>
                  <a:t>so now we’re ready to define the </a:t>
                </a:r>
                <a:r>
                  <a:rPr lang="en-US" b="1" dirty="0"/>
                  <a:t>acquisition function</a:t>
                </a:r>
                <a:r>
                  <a:rPr lang="en-US" dirty="0"/>
                  <a:t>, which turns them into a single score for </a:t>
                </a:r>
                <a:r>
                  <a:rPr lang="en-US" i="1" dirty="0"/>
                  <a:t>what to try next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605BA-A7FD-47FE-13F0-7FD688E6C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FC219-A34C-CB33-D761-743E2A05D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B0A4D-02B3-EC94-3DF1-5F4DC278E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1D36F-723F-F1EC-BBF4-505571D08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move to the fourth component: the </a:t>
            </a:r>
            <a:r>
              <a:rPr lang="en-US" b="1" dirty="0"/>
              <a:t>acquisition function</a:t>
            </a:r>
            <a:r>
              <a:rPr lang="en-US" dirty="0"/>
              <a:t>.</a:t>
            </a:r>
          </a:p>
          <a:p>
            <a:r>
              <a:rPr lang="en-US" dirty="0"/>
              <a:t>The acquisition function turns the output — </a:t>
            </a:r>
            <a:r>
              <a:rPr lang="en-US" b="1" dirty="0"/>
              <a:t>mean and uncertainty</a:t>
            </a:r>
            <a:r>
              <a:rPr lang="en-US" dirty="0"/>
              <a:t> — into a single </a:t>
            </a:r>
            <a:r>
              <a:rPr lang="en-US" b="1" dirty="0"/>
              <a:t>“what to try next” score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paper mentions five acquisition functions.</a:t>
            </a:r>
          </a:p>
          <a:p>
            <a:br>
              <a:rPr lang="en-US" dirty="0"/>
            </a:br>
            <a:r>
              <a:rPr lang="en-US" dirty="0"/>
              <a:t>Intuitively, they balance two goals:</a:t>
            </a:r>
            <a:br>
              <a:rPr lang="en-US" dirty="0"/>
            </a:br>
            <a:r>
              <a:rPr lang="en-US" b="1" dirty="0"/>
              <a:t>exploitation</a:t>
            </a:r>
            <a:r>
              <a:rPr lang="en-US" dirty="0"/>
              <a:t>, choosing architectures with low predicted error,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exploration</a:t>
            </a:r>
            <a:r>
              <a:rPr lang="en-US" dirty="0"/>
              <a:t>, trying uncertain architectures that might surprise us.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Here, we’ll focus on the first three on this slide:</a:t>
            </a:r>
            <a:br>
              <a:rPr lang="en-US" dirty="0"/>
            </a:br>
            <a:r>
              <a:rPr lang="en-US" b="1" dirty="0"/>
              <a:t>Thompson Sampling (TS)</a:t>
            </a:r>
            <a:r>
              <a:rPr lang="en-US" dirty="0"/>
              <a:t>, </a:t>
            </a:r>
            <a:r>
              <a:rPr lang="en-US" b="1" dirty="0"/>
              <a:t>Independent Thompson Sampling (ITS)</a:t>
            </a:r>
            <a:r>
              <a:rPr lang="en-US" dirty="0"/>
              <a:t>, and </a:t>
            </a:r>
            <a:r>
              <a:rPr lang="en-US" b="1" dirty="0"/>
              <a:t>UCB</a:t>
            </a:r>
            <a:r>
              <a:rPr lang="en-US" dirty="0"/>
              <a:t>.</a:t>
            </a:r>
          </a:p>
          <a:p>
            <a:r>
              <a:rPr lang="en-US" dirty="0"/>
              <a:t>Next, I’ll briefly explain what each one means and how it uses the ensemble predictions.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9DDE1-24ED-234A-98B3-9B89502DD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D5AD4-73C7-B2B7-16BE-E31B37C4E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04133-C98A-705B-D7C3-232B7C58D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4998DA1-D628-6EB2-2D23-267E4A4AD78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first acquisition function is </a:t>
                </a:r>
                <a:r>
                  <a:rPr lang="en-US" b="1" dirty="0"/>
                  <a:t>Thompson Sampling</a:t>
                </a:r>
                <a:r>
                  <a:rPr lang="en-US" dirty="0"/>
                  <a:t>, or </a:t>
                </a:r>
                <a:r>
                  <a:rPr lang="en-US" b="1" dirty="0"/>
                  <a:t>TS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idea is:</a:t>
                </a:r>
                <a:br>
                  <a:rPr lang="en-US" dirty="0"/>
                </a:br>
                <a:r>
                  <a:rPr lang="en-US" dirty="0"/>
                  <a:t>we randomly pick </a:t>
                </a:r>
                <a:r>
                  <a:rPr lang="en-US" b="1" dirty="0"/>
                  <a:t>one</a:t>
                </a:r>
                <a:r>
                  <a:rPr lang="en-US" dirty="0"/>
                  <a:t> predictor from the ensemble,</a:t>
                </a:r>
                <a:br>
                  <a:rPr lang="en-US" dirty="0"/>
                </a:br>
                <a:r>
                  <a:rPr lang="en-US" dirty="0"/>
                  <a:t>and we use </a:t>
                </a:r>
                <a:r>
                  <a:rPr lang="en-US" i="1" dirty="0"/>
                  <a:t>that predictor’s</a:t>
                </a:r>
                <a:r>
                  <a:rPr lang="en-US" dirty="0"/>
                  <a:t> predicted error as the acquisition score for all candidates.</a:t>
                </a:r>
              </a:p>
              <a:p>
                <a:endParaRPr lang="en-US" dirty="0"/>
              </a:p>
              <a:p>
                <a:r>
                  <a:rPr lang="en-US" dirty="0"/>
                  <a:t>For example, here we have three predictors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ar-AE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ar-AE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  <a:br>
                  <a:rPr lang="ar-AE" dirty="0"/>
                </a:br>
                <a:r>
                  <a:rPr lang="en-US" dirty="0"/>
                  <a:t>If we randomly pick the third one,</a:t>
                </a:r>
                <a:br>
                  <a:rPr lang="en-US" dirty="0"/>
                </a:br>
                <a:r>
                  <a:rPr lang="en-US" dirty="0"/>
                  <a:t>then the acquisition score becomes f3</a:t>
                </a:r>
                <a:r>
                  <a:rPr lang="en-US" baseline="0" dirty="0"/>
                  <a:t> </a:t>
                </a:r>
                <a:r>
                  <a:rPr lang="en-US" dirty="0"/>
                  <a:t>for every candidate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we just rank candidates using these scores and pick the best ones to evaluate next.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So instead of combining mean and uncertainty explicitly,</a:t>
                </a:r>
                <a:br>
                  <a:rPr lang="en-US" dirty="0"/>
                </a:br>
                <a:r>
                  <a:rPr lang="en-US" dirty="0"/>
                  <a:t>TS injects exploration through randomness: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biggest feature of TS is exactly this: </a:t>
                </a:r>
              </a:p>
              <a:p>
                <a:r>
                  <a:rPr lang="en-US" b="1" dirty="0"/>
                  <a:t>it’s simple and cheap</a:t>
                </a:r>
                <a:r>
                  <a:rPr lang="en-US" dirty="0"/>
                  <a:t>, but still encourages exploration.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4998DA1-D628-6EB2-2D23-267E4A4AD78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first acquisition function is </a:t>
                </a:r>
                <a:r>
                  <a:rPr lang="en-US" b="1" dirty="0"/>
                  <a:t>Thompson Sampling</a:t>
                </a:r>
                <a:r>
                  <a:rPr lang="en-US" dirty="0"/>
                  <a:t>, or </a:t>
                </a:r>
                <a:r>
                  <a:rPr lang="en-US" b="1" dirty="0"/>
                  <a:t>TS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idea is:</a:t>
                </a:r>
                <a:br>
                  <a:rPr lang="en-US" dirty="0"/>
                </a:br>
                <a:r>
                  <a:rPr lang="en-US" dirty="0"/>
                  <a:t>we randomly pick </a:t>
                </a:r>
                <a:r>
                  <a:rPr lang="en-US" b="1" dirty="0"/>
                  <a:t>one</a:t>
                </a:r>
                <a:r>
                  <a:rPr lang="en-US" dirty="0"/>
                  <a:t> predictor from the ensemble,</a:t>
                </a:r>
                <a:br>
                  <a:rPr lang="en-US" dirty="0"/>
                </a:br>
                <a:r>
                  <a:rPr lang="en-US" dirty="0"/>
                  <a:t>and we use </a:t>
                </a:r>
                <a:r>
                  <a:rPr lang="en-US" i="1" dirty="0"/>
                  <a:t>that predictor’s</a:t>
                </a:r>
                <a:r>
                  <a:rPr lang="en-US" dirty="0"/>
                  <a:t> predicted error as the acquisition score for all candidates.</a:t>
                </a:r>
              </a:p>
              <a:p>
                <a:endParaRPr lang="en-US" dirty="0"/>
              </a:p>
              <a:p>
                <a:r>
                  <a:rPr lang="en-US" dirty="0"/>
                  <a:t>For example, here we have three predictors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𝑓_1,𝑓_2,𝑓_3</a:t>
                </a:r>
                <a:r>
                  <a:rPr lang="ar-AE" dirty="0"/>
                  <a:t>.</a:t>
                </a:r>
                <a:br>
                  <a:rPr lang="ar-AE" dirty="0"/>
                </a:br>
                <a:r>
                  <a:rPr lang="en-US" dirty="0"/>
                  <a:t>If we randomly pick the third one,</a:t>
                </a:r>
                <a:br>
                  <a:rPr lang="en-US" dirty="0"/>
                </a:br>
                <a:r>
                  <a:rPr lang="en-US" dirty="0"/>
                  <a:t>then the acquisition score becomes f3</a:t>
                </a:r>
                <a:r>
                  <a:rPr lang="en-US" baseline="0" dirty="0"/>
                  <a:t> </a:t>
                </a:r>
                <a:r>
                  <a:rPr lang="en-US" dirty="0"/>
                  <a:t>for every candidate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Then we just rank candidates using these scores and pick the best ones to evaluate next.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So instead of combining mean and uncertainty explicitly,</a:t>
                </a:r>
                <a:br>
                  <a:rPr lang="en-US" dirty="0"/>
                </a:br>
                <a:r>
                  <a:rPr lang="en-US" dirty="0"/>
                  <a:t>TS injects exploration through randomness: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biggest feature of TS is exactly this: </a:t>
                </a:r>
              </a:p>
              <a:p>
                <a:r>
                  <a:rPr lang="en-US" b="1" dirty="0"/>
                  <a:t>it’s simple and cheap</a:t>
                </a:r>
                <a:r>
                  <a:rPr lang="en-US" dirty="0"/>
                  <a:t>, but still encourages exploration.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F54CC-D68B-E994-931A-3E7EB0474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69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4BEB8-672A-7BB4-D383-0F453BCBF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1FC4A-519C-BF7B-D7CA-600A025A9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0E5CDDE-709D-EDC0-B631-95585AA99AE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second one is </a:t>
                </a:r>
                <a:r>
                  <a:rPr lang="en-US" b="1" dirty="0"/>
                  <a:t>Independent Thompson Sampling</a:t>
                </a:r>
                <a:r>
                  <a:rPr lang="en-US" dirty="0"/>
                  <a:t>, or </a:t>
                </a:r>
                <a:r>
                  <a:rPr lang="en-US" b="1" dirty="0"/>
                  <a:t>ITS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Compared to TS, the key difference is this:</a:t>
                </a:r>
                <a:br>
                  <a:rPr lang="en-US" dirty="0"/>
                </a:br>
                <a:r>
                  <a:rPr lang="en-US" b="1" dirty="0"/>
                  <a:t>TS picks one ensemble model once</a:t>
                </a:r>
                <a:r>
                  <a:rPr lang="en-US" dirty="0"/>
                  <a:t>, but </a:t>
                </a:r>
                <a:r>
                  <a:rPr lang="en-US" b="1" dirty="0"/>
                  <a:t>ITS samples a value for every candidate architecture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Concretely, for each candidate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dirty="0"/>
                  <a:t>, we already have a mean and a standard deviation from the ensemble.</a:t>
                </a:r>
                <a:br>
                  <a:rPr lang="en-US" dirty="0"/>
                </a:br>
                <a:r>
                  <a:rPr lang="en-US" dirty="0"/>
                  <a:t>We treat that as a simple Gaussian,</a:t>
                </a:r>
                <a:r>
                  <a:rPr lang="en-US" baseline="0" dirty="0"/>
                  <a:t> </a:t>
                </a:r>
                <a:r>
                  <a:rPr lang="en-US" dirty="0"/>
                  <a:t>then we draw one sample</a:t>
                </a:r>
                <a:r>
                  <a:rPr lang="ar-AE" dirty="0"/>
                  <a:t>,</a:t>
                </a:r>
                <a:br>
                  <a:rPr lang="ar-AE" dirty="0"/>
                </a:br>
                <a:r>
                  <a:rPr lang="en-US" dirty="0"/>
                  <a:t>and we use that sampled value as the acquisition score.</a:t>
                </a:r>
              </a:p>
              <a:p>
                <a:endParaRPr lang="en-US" dirty="0"/>
              </a:p>
              <a:p>
                <a:r>
                  <a:rPr lang="en-US" dirty="0"/>
                  <a:t>Intuitively, if a candidate has higher uncertainty,</a:t>
                </a:r>
                <a:br>
                  <a:rPr lang="en-US" dirty="0"/>
                </a:br>
                <a:r>
                  <a:rPr lang="en-US" dirty="0"/>
                  <a:t>the distribution is wider, so sampling can sometimes give it a very good score, which encourages exploration.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0E5CDDE-709D-EDC0-B631-95585AA99AE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second one is </a:t>
                </a:r>
                <a:r>
                  <a:rPr lang="en-US" b="1" dirty="0"/>
                  <a:t>Independent Thompson Sampling</a:t>
                </a:r>
                <a:r>
                  <a:rPr lang="en-US" dirty="0"/>
                  <a:t>, or </a:t>
                </a:r>
                <a:r>
                  <a:rPr lang="en-US" b="1" dirty="0"/>
                  <a:t>ITS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Compared to TS, the key difference is this:</a:t>
                </a:r>
                <a:br>
                  <a:rPr lang="en-US" dirty="0"/>
                </a:br>
                <a:r>
                  <a:rPr lang="en-US" b="1" dirty="0"/>
                  <a:t>TS picks one ensemble model once</a:t>
                </a:r>
                <a:r>
                  <a:rPr lang="en-US" dirty="0"/>
                  <a:t>, but </a:t>
                </a:r>
                <a:r>
                  <a:rPr lang="en-US" b="1" dirty="0"/>
                  <a:t>ITS samples a value for every candidate architecture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Concretely, for each candidate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en-US" dirty="0"/>
                  <a:t>, we already have a mean and a standard deviation from the ensemble.</a:t>
                </a:r>
                <a:br>
                  <a:rPr lang="en-US" dirty="0"/>
                </a:br>
                <a:r>
                  <a:rPr lang="en-US" dirty="0"/>
                  <a:t>We treat that as a simple Gaussian,</a:t>
                </a:r>
                <a:r>
                  <a:rPr lang="en-US" baseline="0" dirty="0"/>
                  <a:t> </a:t>
                </a:r>
                <a:r>
                  <a:rPr lang="en-US" dirty="0"/>
                  <a:t>then we draw one sample</a:t>
                </a:r>
                <a:r>
                  <a:rPr lang="ar-AE" dirty="0"/>
                  <a:t>,</a:t>
                </a:r>
                <a:br>
                  <a:rPr lang="ar-AE" dirty="0"/>
                </a:br>
                <a:r>
                  <a:rPr lang="en-US" dirty="0"/>
                  <a:t>and we use that sampled value as the acquisition score.</a:t>
                </a:r>
              </a:p>
              <a:p>
                <a:endParaRPr lang="en-US" dirty="0"/>
              </a:p>
              <a:p>
                <a:r>
                  <a:rPr lang="en-US" dirty="0"/>
                  <a:t>Intuitively, if a candidate has higher uncertainty,</a:t>
                </a:r>
                <a:br>
                  <a:rPr lang="en-US" dirty="0"/>
                </a:br>
                <a:r>
                  <a:rPr lang="en-US" dirty="0"/>
                  <a:t>the distribution is wider, so sampling can sometimes give it a very good score, which encourages exploration.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DFA09-7BC7-2DEE-A385-4382CEABB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85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D8C7C-D529-49E2-BFC7-0FC2BDCAE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110CE-DD8D-271C-26B6-C3B06905C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87F266F-0686-9811-D668-8C3E5C6309A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third acquisition method is </a:t>
                </a:r>
                <a:r>
                  <a:rPr lang="en-US" b="1" dirty="0"/>
                  <a:t>UCB</a:t>
                </a:r>
                <a:r>
                  <a:rPr lang="en-US" dirty="0"/>
                  <a:t>, which stands for </a:t>
                </a:r>
                <a:r>
                  <a:rPr lang="en-US" b="1" dirty="0"/>
                  <a:t>Upper Confidence Bound</a:t>
                </a:r>
                <a:r>
                  <a:rPr lang="en-US" dirty="0"/>
                  <a:t>.</a:t>
                </a:r>
              </a:p>
              <a:p>
                <a:br>
                  <a:rPr lang="en-US" dirty="0"/>
                </a:br>
                <a:r>
                  <a:rPr lang="en-US" dirty="0"/>
                  <a:t>It’s a classic way to balance </a:t>
                </a:r>
                <a:r>
                  <a:rPr lang="en-US" b="1" dirty="0"/>
                  <a:t>exploitation</a:t>
                </a:r>
                <a:r>
                  <a:rPr lang="en-US" dirty="0"/>
                  <a:t> and </a:t>
                </a:r>
                <a:r>
                  <a:rPr lang="en-US" b="1" dirty="0"/>
                  <a:t>exploration</a:t>
                </a:r>
                <a:r>
                  <a:rPr lang="en-US" dirty="0"/>
                  <a:t> using a simple formula.</a:t>
                </a:r>
              </a:p>
              <a:p>
                <a:r>
                  <a:rPr lang="en-US" dirty="0"/>
                  <a:t>Here we are </a:t>
                </a:r>
                <a:r>
                  <a:rPr lang="en-US" b="1" dirty="0"/>
                  <a:t>minimizing</a:t>
                </a:r>
                <a:r>
                  <a:rPr lang="en-US" dirty="0"/>
                  <a:t> validation error, so we choose the candidate with the </a:t>
                </a:r>
                <a:r>
                  <a:rPr lang="en-US" b="1" dirty="0"/>
                  <a:t>smallest</a:t>
                </a:r>
                <a:r>
                  <a:rPr lang="en-US" dirty="0"/>
                  <a:t> acquisition score.</a:t>
                </a:r>
              </a:p>
              <a:p>
                <a:endParaRPr lang="ar-AE" dirty="0"/>
              </a:p>
              <a:p>
                <a:r>
                  <a:rPr lang="en-US" dirty="0"/>
                  <a:t>The intuition is straightforward: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is the predicted error — so lower is better.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is uncertainty — if uncertainty is high, we subtract more,</a:t>
                </a:r>
                <a:br>
                  <a:rPr lang="en-US" dirty="0"/>
                </a:br>
                <a:r>
                  <a:rPr lang="en-US" dirty="0"/>
                  <a:t>which makes that candidate look more attractive and encourages exploration.</a:t>
                </a:r>
              </a:p>
              <a:p>
                <a:endParaRPr lang="en-US" dirty="0"/>
              </a:p>
              <a:p>
                <a:r>
                  <a:rPr lang="en-US" dirty="0"/>
                  <a:t>The parameter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</m:oMath>
                </a14:m>
                <a:r>
                  <a:rPr lang="en-US" dirty="0"/>
                  <a:t> controls the trade-off:</a:t>
                </a:r>
                <a:br>
                  <a:rPr lang="en-US" dirty="0"/>
                </a:br>
                <a:r>
                  <a:rPr lang="en-US" dirty="0"/>
                  <a:t>larger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</m:oMath>
                </a14:m>
                <a:r>
                  <a:rPr lang="en-US" dirty="0"/>
                  <a:t> means we explore more; smaller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</m:oMath>
                </a14:m>
                <a:r>
                  <a:rPr lang="en-US" dirty="0"/>
                  <a:t> means we exploit more.</a:t>
                </a:r>
                <a:br>
                  <a:rPr lang="en-US" dirty="0"/>
                </a:br>
                <a:r>
                  <a:rPr lang="en-US" dirty="0"/>
                  <a:t>In the paper they set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87F266F-0686-9811-D668-8C3E5C6309A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third acquisition method is </a:t>
                </a:r>
                <a:r>
                  <a:rPr lang="en-US" b="1" dirty="0"/>
                  <a:t>UCB</a:t>
                </a:r>
                <a:r>
                  <a:rPr lang="en-US" dirty="0"/>
                  <a:t>, which stands for </a:t>
                </a:r>
                <a:r>
                  <a:rPr lang="en-US" b="1" dirty="0"/>
                  <a:t>Upper Confidence Bound</a:t>
                </a:r>
                <a:r>
                  <a:rPr lang="en-US" dirty="0"/>
                  <a:t>.</a:t>
                </a:r>
              </a:p>
              <a:p>
                <a:br>
                  <a:rPr lang="en-US" dirty="0"/>
                </a:br>
                <a:r>
                  <a:rPr lang="en-US" dirty="0"/>
                  <a:t>It’s a classic way to balance </a:t>
                </a:r>
                <a:r>
                  <a:rPr lang="en-US" b="1" dirty="0"/>
                  <a:t>exploitation</a:t>
                </a:r>
                <a:r>
                  <a:rPr lang="en-US" dirty="0"/>
                  <a:t> and </a:t>
                </a:r>
                <a:r>
                  <a:rPr lang="en-US" b="1" dirty="0"/>
                  <a:t>exploration</a:t>
                </a:r>
                <a:r>
                  <a:rPr lang="en-US" dirty="0"/>
                  <a:t> using a simple formula.</a:t>
                </a:r>
              </a:p>
              <a:p>
                <a:r>
                  <a:rPr lang="en-US" dirty="0"/>
                  <a:t>Here we are </a:t>
                </a:r>
                <a:r>
                  <a:rPr lang="en-US" b="1" dirty="0"/>
                  <a:t>minimizing</a:t>
                </a:r>
                <a:r>
                  <a:rPr lang="en-US" dirty="0"/>
                  <a:t> validation error, so we choose the candidate with the </a:t>
                </a:r>
                <a:r>
                  <a:rPr lang="en-US" b="1" dirty="0"/>
                  <a:t>smallest</a:t>
                </a:r>
                <a:r>
                  <a:rPr lang="en-US" dirty="0"/>
                  <a:t> acquisition score.</a:t>
                </a:r>
              </a:p>
              <a:p>
                <a:endParaRPr lang="ar-AE" dirty="0"/>
              </a:p>
              <a:p>
                <a:r>
                  <a:rPr lang="en-US" dirty="0"/>
                  <a:t>The intuition is straightforward:</a:t>
                </a:r>
                <a:br>
                  <a:rPr lang="en-US" dirty="0"/>
                </a:b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𝑓 ̂(𝑥)</a:t>
                </a:r>
                <a:r>
                  <a:rPr lang="en-US" dirty="0"/>
                  <a:t>is the predicted error — so lower is better.</a:t>
                </a:r>
                <a:br>
                  <a:rPr lang="en-US" dirty="0"/>
                </a:br>
                <a:r>
                  <a:rPr lang="en-US" dirty="0"/>
                  <a:t>And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𝜎 ̂(𝑥)</a:t>
                </a:r>
                <a:r>
                  <a:rPr lang="en-US" dirty="0"/>
                  <a:t>is uncertainty — if uncertainty is high, we subtract more,</a:t>
                </a:r>
                <a:br>
                  <a:rPr lang="en-US" dirty="0"/>
                </a:br>
                <a:r>
                  <a:rPr lang="en-US" dirty="0"/>
                  <a:t>which makes that candidate look more attractive and encourages exploration.</a:t>
                </a:r>
              </a:p>
              <a:p>
                <a:endParaRPr lang="en-US" dirty="0"/>
              </a:p>
              <a:p>
                <a:r>
                  <a:rPr lang="en-US" dirty="0"/>
                  <a:t>The parameter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dirty="0"/>
                  <a:t> controls the trade-off:</a:t>
                </a:r>
                <a:br>
                  <a:rPr lang="en-US" dirty="0"/>
                </a:br>
                <a:r>
                  <a:rPr lang="en-US" dirty="0"/>
                  <a:t>larger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dirty="0"/>
                  <a:t> means we explore more; smaller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dirty="0"/>
                  <a:t> means we exploit more.</a:t>
                </a:r>
                <a:br>
                  <a:rPr lang="en-US" dirty="0"/>
                </a:br>
                <a:r>
                  <a:rPr lang="en-US" dirty="0"/>
                  <a:t>In the paper they set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𝛽=0.5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DAD99-662F-FA6C-CFF2-F6CADB95E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A843-DB2D-A0F2-438C-C7E504A0D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D015D-6D30-3F95-A01A-6ECA27B46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67593-8608-AA65-9ED4-60ECBF8BC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think about a simple task. </a:t>
            </a:r>
          </a:p>
          <a:p>
            <a:r>
              <a:rPr lang="en-US" dirty="0"/>
              <a:t>We are handling an image classification task, cat or dog.</a:t>
            </a:r>
          </a:p>
          <a:p>
            <a:r>
              <a:rPr lang="en-US" dirty="0"/>
              <a:t>To solve this, we need to </a:t>
            </a:r>
            <a:r>
              <a:rPr lang="en-US" b="1" dirty="0"/>
              <a:t>design a neural network</a:t>
            </a:r>
            <a:r>
              <a:rPr lang="en-US" b="0" dirty="0"/>
              <a:t>, which </a:t>
            </a:r>
            <a:r>
              <a:rPr lang="en-US" dirty="0"/>
              <a:t>includes many decisions, like how many layers, which operations.</a:t>
            </a:r>
          </a:p>
          <a:p>
            <a:endParaRPr lang="en-US" dirty="0"/>
          </a:p>
          <a:p>
            <a:r>
              <a:rPr lang="en-US" dirty="0"/>
              <a:t>But honestly, </a:t>
            </a:r>
            <a:r>
              <a:rPr lang="en-US" b="1" dirty="0"/>
              <a:t>this process is not happy and kind of painful</a:t>
            </a:r>
            <a:r>
              <a:rPr lang="en-US" dirty="0"/>
              <a:t>. Because it’s based on intuition and experience.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4EB40-D11E-6CF4-1455-4869D88B5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53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BB37-261D-B884-44D9-85BF97B46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BF8EE6-7616-A430-4156-2E53F9E95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9F371-FA6C-92FE-93C5-D98742039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come to the last component: </a:t>
            </a:r>
            <a:r>
              <a:rPr lang="en-US" b="1" dirty="0"/>
              <a:t>optimizing acquisition function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dirty="0"/>
              <a:t>In standard BO, you can often maximize the acquisition over the whole space.</a:t>
            </a:r>
            <a:br>
              <a:rPr lang="en-US" dirty="0"/>
            </a:br>
            <a:r>
              <a:rPr lang="en-US" dirty="0"/>
              <a:t>But in NAS, the space is </a:t>
            </a:r>
            <a:r>
              <a:rPr lang="en-US" b="1" dirty="0"/>
              <a:t>discrete and enormous</a:t>
            </a:r>
            <a:r>
              <a:rPr lang="en-US" dirty="0"/>
              <a:t>, so we </a:t>
            </a:r>
            <a:r>
              <a:rPr lang="en-US" b="1" dirty="0"/>
              <a:t>cannot score every architecture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the practical solution is:</a:t>
            </a:r>
            <a:br>
              <a:rPr lang="en-US" dirty="0"/>
            </a:br>
            <a:r>
              <a:rPr lang="en-US" dirty="0"/>
              <a:t>we first build a </a:t>
            </a:r>
            <a:r>
              <a:rPr lang="en-US" b="1" dirty="0"/>
              <a:t>candidate pool</a:t>
            </a:r>
            <a:r>
              <a:rPr lang="en-US" dirty="0"/>
              <a:t>, usually </a:t>
            </a:r>
            <a:r>
              <a:rPr lang="en-US" b="1" dirty="0"/>
              <a:t>100 to 1000</a:t>
            </a:r>
            <a:r>
              <a:rPr lang="en-US" dirty="0"/>
              <a:t> architectures,</a:t>
            </a:r>
            <a:br>
              <a:rPr lang="en-US" dirty="0"/>
            </a:br>
            <a:r>
              <a:rPr lang="en-US" dirty="0"/>
              <a:t>and compute the acquisition score for each one.</a:t>
            </a:r>
          </a:p>
          <a:p>
            <a:br>
              <a:rPr lang="en-US" dirty="0"/>
            </a:br>
            <a:r>
              <a:rPr lang="en-US" dirty="0"/>
              <a:t>Then we try to pick the best candidate to actually evaluate next.</a:t>
            </a:r>
          </a:p>
          <a:p>
            <a:endParaRPr lang="en-US" dirty="0"/>
          </a:p>
          <a:p>
            <a:r>
              <a:rPr lang="en-US" dirty="0"/>
              <a:t>The key question becomes: </a:t>
            </a:r>
            <a:r>
              <a:rPr lang="en-US" b="1" dirty="0"/>
              <a:t>how do we generate a good candidate pool?</a:t>
            </a:r>
            <a:br>
              <a:rPr lang="en-US" dirty="0"/>
            </a:br>
            <a:r>
              <a:rPr lang="en-US" dirty="0"/>
              <a:t>We can use methods like random and mutation.</a:t>
            </a:r>
          </a:p>
          <a:p>
            <a:r>
              <a:rPr lang="en-US" b="1" dirty="0"/>
              <a:t>1. Random</a:t>
            </a:r>
            <a:r>
              <a:rPr lang="en-US" dirty="0"/>
              <a:t>:</a:t>
            </a:r>
          </a:p>
          <a:p>
            <a:r>
              <a:rPr lang="en-US" dirty="0"/>
              <a:t>just sample 100–1000 architectures uniformly at random. Simple, but not very sample-efficient.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DF0D3-C865-C4F0-FDE6-74AFD687A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1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61CF6-E769-0125-CA97-9DE2367B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76CD5-43BA-58B2-CFA8-8DC31DCFE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CE897-D5D2-6005-91CA-368F73845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2. Mutation</a:t>
            </a:r>
            <a:r>
              <a:rPr lang="en-US" dirty="0"/>
              <a:t>:</a:t>
            </a:r>
          </a:p>
          <a:p>
            <a:r>
              <a:rPr lang="en-US" dirty="0"/>
              <a:t>take a strong architecture we already have and create candidates by </a:t>
            </a:r>
            <a:r>
              <a:rPr lang="en-US" b="1" dirty="0"/>
              <a:t>randomly changing one edge or one operation, </a:t>
            </a:r>
          </a:p>
          <a:p>
            <a:r>
              <a:rPr lang="en-US" b="0" dirty="0"/>
              <a:t>Including change an operation randomly, add or remove one edge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dirty="0"/>
              <a:t>This let us focus the search locally around promising regions.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4F9A7-A145-8829-1E9D-847BFBC71B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4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D85C-FF07-5562-EDE4-4E470D9DE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6E283-E580-8265-A64B-655259092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F1988-9D88-8D41-F2A6-6C1048ED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move to the experiments.</a:t>
            </a:r>
          </a:p>
          <a:p>
            <a:br>
              <a:rPr lang="en-US" dirty="0"/>
            </a:br>
            <a:r>
              <a:rPr lang="en-US" dirty="0"/>
              <a:t>The paper evaluates each component and BANANAS on </a:t>
            </a:r>
            <a:r>
              <a:rPr lang="en-US" b="1" dirty="0"/>
              <a:t>three search spaces</a:t>
            </a:r>
            <a:r>
              <a:rPr lang="en-US" dirty="0"/>
              <a:t>: </a:t>
            </a:r>
            <a:r>
              <a:rPr lang="en-US" b="1" dirty="0"/>
              <a:t>NASBench-101</a:t>
            </a:r>
            <a:r>
              <a:rPr lang="en-US" dirty="0"/>
              <a:t>, </a:t>
            </a:r>
            <a:r>
              <a:rPr lang="en-US" b="1" dirty="0"/>
              <a:t>NASBench-201</a:t>
            </a:r>
            <a:r>
              <a:rPr lang="en-US" dirty="0"/>
              <a:t>, and </a:t>
            </a:r>
            <a:r>
              <a:rPr lang="en-US" b="1" dirty="0"/>
              <a:t>DARTS</a:t>
            </a:r>
            <a:r>
              <a:rPr lang="en-US" dirty="0"/>
              <a:t>.</a:t>
            </a:r>
          </a:p>
          <a:p>
            <a:r>
              <a:rPr lang="en-US" b="1" dirty="0"/>
              <a:t>NASBench-101</a:t>
            </a:r>
            <a:r>
              <a:rPr lang="en-US" dirty="0"/>
              <a:t> and </a:t>
            </a:r>
            <a:r>
              <a:rPr lang="en-US" b="1" dirty="0"/>
              <a:t>NASBench-201</a:t>
            </a:r>
            <a:r>
              <a:rPr lang="en-US" dirty="0"/>
              <a:t> are </a:t>
            </a:r>
            <a:r>
              <a:rPr lang="en-US" i="1" dirty="0"/>
              <a:t>tabular benchmarks</a:t>
            </a:r>
            <a:r>
              <a:rPr lang="en-US" dirty="0"/>
              <a:t>: </a:t>
            </a:r>
          </a:p>
          <a:p>
            <a:r>
              <a:rPr lang="en-US" dirty="0"/>
              <a:t>they contain many architectures </a:t>
            </a:r>
            <a:r>
              <a:rPr lang="en-US" b="1" dirty="0"/>
              <a:t>with precomputed validation/test accuracies</a:t>
            </a:r>
            <a:r>
              <a:rPr lang="en-US" dirty="0"/>
              <a:t>, so we can run NAS experiments fast and reproducibly.</a:t>
            </a:r>
          </a:p>
          <a:p>
            <a:endParaRPr lang="en-US" dirty="0"/>
          </a:p>
          <a:p>
            <a:r>
              <a:rPr lang="en-US" b="1" dirty="0"/>
              <a:t>DARTS</a:t>
            </a:r>
            <a:r>
              <a:rPr lang="en-US" dirty="0"/>
              <a:t> is different: it’s a </a:t>
            </a:r>
            <a:r>
              <a:rPr lang="en-US" b="1" dirty="0"/>
              <a:t>much larger</a:t>
            </a:r>
            <a:r>
              <a:rPr lang="en-US" dirty="0"/>
              <a:t> search space, so here the method has to behave well in a more realistic setting.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60EED-429B-D7B0-FED9-820AC4433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85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A5EB4-A1D8-D110-8A87-C158A6BD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C8984-01A1-FC02-5972-A2D9F88CB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7940C5-FA05-F9D5-9917-F68495C54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 an experiment to evaluate a standard feedforward network, an </a:t>
            </a:r>
            <a:r>
              <a:rPr lang="en-US" b="1" dirty="0"/>
              <a:t>MLP</a:t>
            </a:r>
            <a:r>
              <a:rPr lang="en-US" dirty="0"/>
              <a:t>, using different encodings, </a:t>
            </a:r>
            <a:r>
              <a:rPr lang="en-US" b="1" dirty="0"/>
              <a:t>adjacency</a:t>
            </a:r>
            <a:r>
              <a:rPr lang="en-US" dirty="0"/>
              <a:t> and </a:t>
            </a:r>
            <a:r>
              <a:rPr lang="en-US" b="1" dirty="0"/>
              <a:t>path encoding</a:t>
            </a:r>
          </a:p>
          <a:p>
            <a:r>
              <a:rPr lang="en-US" dirty="0"/>
              <a:t>and we compare it with more complex predictors like </a:t>
            </a:r>
            <a:r>
              <a:rPr lang="en-US" b="1" dirty="0"/>
              <a:t>GCN</a:t>
            </a:r>
            <a:r>
              <a:rPr lang="en-US" dirty="0"/>
              <a:t> and </a:t>
            </a:r>
            <a:r>
              <a:rPr lang="en-US" b="1" dirty="0"/>
              <a:t>VAE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GCN</a:t>
            </a:r>
            <a:r>
              <a:rPr lang="en-US" dirty="0"/>
              <a:t> is a graph neural network that directly processes the architecture graph, no encoding needed.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VAE</a:t>
            </a:r>
            <a:r>
              <a:rPr lang="en-US" dirty="0"/>
              <a:t> is a generative model that learns a latent representation of architectures.</a:t>
            </a:r>
            <a:br>
              <a:rPr lang="en-US" dirty="0"/>
            </a:br>
            <a:r>
              <a:rPr lang="en-US" dirty="0"/>
              <a:t>But they are not the focus here, if we don’t understand them, that’s totally okay.</a:t>
            </a:r>
          </a:p>
          <a:p>
            <a:endParaRPr lang="en-US" dirty="0"/>
          </a:p>
          <a:p>
            <a:r>
              <a:rPr lang="en-US" dirty="0"/>
              <a:t>The benchmark here is </a:t>
            </a:r>
            <a:r>
              <a:rPr lang="en-US" b="1" dirty="0"/>
              <a:t>NASBench-101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It contains a very large set of CNN architectures, and for each architecture it already have precomputed accuracies on </a:t>
            </a:r>
            <a:r>
              <a:rPr lang="en-US" b="1" dirty="0"/>
              <a:t>CIFAR-10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So we can use them to quickly train and test neural predictors.</a:t>
            </a:r>
          </a:p>
          <a:p>
            <a:endParaRPr lang="en-US" dirty="0"/>
          </a:p>
          <a:p>
            <a:r>
              <a:rPr lang="en-US" dirty="0"/>
              <a:t>For this plot.</a:t>
            </a:r>
            <a:br>
              <a:rPr lang="en-US" dirty="0"/>
            </a:br>
            <a:r>
              <a:rPr lang="en-US" dirty="0"/>
              <a:t>The x-axis is the training set size.</a:t>
            </a:r>
            <a:br>
              <a:rPr lang="en-US" dirty="0"/>
            </a:br>
            <a:r>
              <a:rPr lang="en-US" dirty="0"/>
              <a:t>The y-axis is </a:t>
            </a:r>
            <a:r>
              <a:rPr lang="en-US" b="1" dirty="0"/>
              <a:t>mean absolute error between the predicted and ground truth </a:t>
            </a:r>
            <a:r>
              <a:rPr lang="en-US" b="0" dirty="0"/>
              <a:t>on test set</a:t>
            </a:r>
            <a:r>
              <a:rPr lang="en-US" dirty="0"/>
              <a:t> — and </a:t>
            </a:r>
            <a:r>
              <a:rPr lang="en-US" b="1" dirty="0"/>
              <a:t>lower is better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main takeaway is very clear: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MLP with path encoding</a:t>
            </a:r>
            <a:r>
              <a:rPr lang="en-US" dirty="0"/>
              <a:t> performs the best overall.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truncated path encoding</a:t>
            </a:r>
            <a:r>
              <a:rPr lang="en-US" dirty="0"/>
              <a:t> is also strong. </a:t>
            </a:r>
          </a:p>
          <a:p>
            <a:r>
              <a:rPr lang="en-US" dirty="0"/>
              <a:t>“Truncated” just means we only keep effective length paths,</a:t>
            </a:r>
            <a:br>
              <a:rPr lang="en-US" dirty="0"/>
            </a:br>
            <a:r>
              <a:rPr lang="en-US" dirty="0"/>
              <a:t>to make encoding vector smaller, but still keeps most of the important information.</a:t>
            </a:r>
          </a:p>
          <a:p>
            <a:endParaRPr lang="en-US" dirty="0"/>
          </a:p>
          <a:p>
            <a:r>
              <a:rPr lang="en-US" dirty="0"/>
              <a:t>So for the predictor component, the Minion gets a new banana:</a:t>
            </a:r>
            <a:br>
              <a:rPr lang="en-US" dirty="0"/>
            </a:br>
            <a:r>
              <a:rPr lang="en-US" dirty="0"/>
              <a:t>a simple feedforward network with path encoding works really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42D7E-8BBF-1BE9-563B-70D59E1D0E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54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FFD5F-48D5-F1D0-2D64-9E478D5A4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771499-78EE-8E29-5EAF-584D2566A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E615E-5227-7681-B3EA-002E21AC6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experimental setup here is similar to the previous slide,</a:t>
            </a:r>
            <a:br>
              <a:rPr lang="en-US" dirty="0"/>
            </a:br>
            <a:r>
              <a:rPr lang="en-US" dirty="0"/>
              <a:t>but now we evaluate </a:t>
            </a:r>
            <a:r>
              <a:rPr lang="en-US" b="1" dirty="0"/>
              <a:t>uncertainty calibration</a:t>
            </a:r>
            <a:r>
              <a:rPr lang="en-US" dirty="0"/>
              <a:t> instead of prediction error.</a:t>
            </a:r>
          </a:p>
          <a:p>
            <a:endParaRPr lang="en-US" dirty="0"/>
          </a:p>
          <a:p>
            <a:r>
              <a:rPr lang="en-US" dirty="0"/>
              <a:t>The metric is </a:t>
            </a:r>
            <a:r>
              <a:rPr lang="en-US" b="1" dirty="0"/>
              <a:t>RMSCE</a:t>
            </a:r>
            <a:r>
              <a:rPr lang="en-US" dirty="0"/>
              <a:t> — root mean squared calibration error.</a:t>
            </a:r>
            <a:br>
              <a:rPr lang="en-US" dirty="0"/>
            </a:br>
            <a:r>
              <a:rPr lang="en-US" dirty="0"/>
              <a:t>We don’t need the details; just remember: </a:t>
            </a:r>
            <a:r>
              <a:rPr lang="en-US" b="1" dirty="0"/>
              <a:t>lower is better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Intuitively, calibration means:</a:t>
            </a:r>
            <a:br>
              <a:rPr lang="en-US" dirty="0"/>
            </a:br>
            <a:r>
              <a:rPr lang="en-US" dirty="0"/>
              <a:t>if the model says “I’m 80% confident,”</a:t>
            </a:r>
            <a:br>
              <a:rPr lang="en-US" dirty="0"/>
            </a:br>
            <a:r>
              <a:rPr lang="en-US" dirty="0"/>
              <a:t>then it should be correct about </a:t>
            </a:r>
            <a:r>
              <a:rPr lang="en-US" b="1" dirty="0"/>
              <a:t>80% of the time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Now look at the results.</a:t>
            </a:r>
            <a:br>
              <a:rPr lang="en-US" dirty="0"/>
            </a:br>
            <a:r>
              <a:rPr lang="en-US" dirty="0"/>
              <a:t>The main takeaway is that </a:t>
            </a:r>
            <a:r>
              <a:rPr lang="en-US" b="1" dirty="0"/>
              <a:t>ensemble-based predictors</a:t>
            </a:r>
            <a:r>
              <a:rPr lang="en-US" dirty="0"/>
              <a:t> give better uncertainty estimation</a:t>
            </a:r>
            <a:br>
              <a:rPr lang="en-US" dirty="0"/>
            </a:br>
            <a:r>
              <a:rPr lang="en-US" dirty="0"/>
              <a:t>than the </a:t>
            </a:r>
            <a:r>
              <a:rPr lang="en-US" b="1" dirty="0"/>
              <a:t>Bayesian neural network</a:t>
            </a:r>
            <a:r>
              <a:rPr lang="en-US" dirty="0"/>
              <a:t> baseline, across training set sizes.</a:t>
            </a:r>
          </a:p>
          <a:p>
            <a:endParaRPr lang="en-US" dirty="0"/>
          </a:p>
          <a:p>
            <a:r>
              <a:rPr lang="en-US" dirty="0"/>
              <a:t>So for the uncertainty component, the Minion gets the banana:</a:t>
            </a:r>
            <a:br>
              <a:rPr lang="en-US" dirty="0"/>
            </a:br>
            <a:r>
              <a:rPr lang="en-US" b="1" dirty="0"/>
              <a:t>use ensembles to estimate uncertainty.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95A2C-45D6-F837-4964-32148F6EB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2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D8D80-9DC3-C3A9-65B8-CED51EADF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55C88-5832-DF22-D043-399E66B37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78287-39A1-E646-5F42-E69723988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compare </a:t>
            </a:r>
            <a:r>
              <a:rPr lang="en-US" b="1" dirty="0"/>
              <a:t>acquisition functions</a:t>
            </a:r>
            <a:r>
              <a:rPr lang="en-US" dirty="0"/>
              <a:t>, while keeping the best settings fixed: </a:t>
            </a:r>
            <a:r>
              <a:rPr lang="en-US" b="1" dirty="0"/>
              <a:t>path encoding + ensemble predictor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this plot, the y-axis is </a:t>
            </a:r>
            <a:r>
              <a:rPr lang="en-US" b="1" dirty="0"/>
              <a:t>test error of the best model found so far</a:t>
            </a:r>
            <a:r>
              <a:rPr lang="en-US" dirty="0"/>
              <a:t>—so </a:t>
            </a:r>
            <a:r>
              <a:rPr lang="en-US" b="1" dirty="0"/>
              <a:t>lower is better</a:t>
            </a:r>
            <a:r>
              <a:rPr lang="en-US" dirty="0"/>
              <a:t>. The x-axis is </a:t>
            </a:r>
            <a:r>
              <a:rPr lang="en-US" b="1" dirty="0"/>
              <a:t>search time</a:t>
            </a:r>
            <a:r>
              <a:rPr lang="en-US" dirty="0"/>
              <a:t>.</a:t>
            </a:r>
          </a:p>
          <a:p>
            <a:r>
              <a:rPr lang="en-US" dirty="0"/>
              <a:t>The main message is: the curves are </a:t>
            </a:r>
            <a:r>
              <a:rPr lang="en-US" b="1" dirty="0"/>
              <a:t>very close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So the acquisition function </a:t>
            </a:r>
            <a:r>
              <a:rPr lang="en-US" b="1" dirty="0"/>
              <a:t>matters</a:t>
            </a:r>
            <a:r>
              <a:rPr lang="en-US" dirty="0"/>
              <a:t>, but </a:t>
            </a:r>
            <a:r>
              <a:rPr lang="en-US" b="1" dirty="0"/>
              <a:t>not as much</a:t>
            </a:r>
            <a:r>
              <a:rPr lang="en-US" dirty="0"/>
              <a:t> as the earlier components like encoding and the predictor.</a:t>
            </a:r>
          </a:p>
          <a:p>
            <a:endParaRPr lang="en-US" dirty="0"/>
          </a:p>
          <a:p>
            <a:r>
              <a:rPr lang="en-US" dirty="0"/>
              <a:t>That said, there is still a winner: </a:t>
            </a:r>
            <a:r>
              <a:rPr lang="en-US" b="1" dirty="0"/>
              <a:t>ITS—Integrated Thompson Sampling—performs best overall</a:t>
            </a:r>
            <a:r>
              <a:rPr lang="en-US" dirty="0"/>
              <a:t>, especially in the start stage, </a:t>
            </a:r>
          </a:p>
          <a:p>
            <a:r>
              <a:rPr lang="en-US" dirty="0"/>
              <a:t>so the paper uses </a:t>
            </a:r>
            <a:r>
              <a:rPr lang="en-US" b="1" dirty="0"/>
              <a:t>ITS as the default choice</a:t>
            </a:r>
            <a:r>
              <a:rPr lang="en-US" dirty="0"/>
              <a:t> going forward.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5EA38-C19F-DAD7-9FD7-361D5EE87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33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488E5-DC54-80B8-6874-698061B5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E5F77-B44F-A1F1-38E3-B946B30CD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E7D70-4153-B890-F0C1-7C8C51F47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move to the </a:t>
            </a:r>
            <a:r>
              <a:rPr lang="en-US" b="1" dirty="0"/>
              <a:t>last component</a:t>
            </a:r>
            <a:r>
              <a:rPr lang="en-US" dirty="0"/>
              <a:t>: </a:t>
            </a:r>
            <a:r>
              <a:rPr lang="en-US" b="1" dirty="0"/>
              <a:t>acquisition function optimization</a:t>
            </a:r>
            <a:r>
              <a:rPr lang="zh-CN" altLang="en-US" b="1" dirty="0"/>
              <a:t> </a:t>
            </a:r>
            <a:r>
              <a:rPr lang="en-US" altLang="zh-CN" b="1" dirty="0"/>
              <a:t>opponents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plot compares different ways to generate that candidate pool: </a:t>
            </a:r>
            <a:r>
              <a:rPr lang="en-US" b="1" dirty="0"/>
              <a:t>Random</a:t>
            </a:r>
            <a:r>
              <a:rPr lang="en-US" dirty="0"/>
              <a:t>, </a:t>
            </a:r>
            <a:r>
              <a:rPr lang="en-US" b="1" dirty="0"/>
              <a:t>Mutation</a:t>
            </a:r>
            <a:r>
              <a:rPr lang="en-US" dirty="0"/>
              <a:t>, </a:t>
            </a:r>
            <a:r>
              <a:rPr lang="en-US" b="1" dirty="0"/>
              <a:t>Local Search</a:t>
            </a:r>
            <a:r>
              <a:rPr lang="en-US" dirty="0"/>
              <a:t>, and </a:t>
            </a:r>
            <a:r>
              <a:rPr lang="en-US" b="1" dirty="0"/>
              <a:t>Evolution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dirty="0"/>
              <a:t>Again, the y-axis is </a:t>
            </a:r>
            <a:r>
              <a:rPr lang="en-US" b="1" dirty="0"/>
              <a:t>test error of the best model found so far</a:t>
            </a:r>
            <a:r>
              <a:rPr lang="en-US" dirty="0"/>
              <a:t>, so </a:t>
            </a:r>
            <a:r>
              <a:rPr lang="en-US" b="1" dirty="0"/>
              <a:t>lower is better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takeaway is very clear: </a:t>
            </a:r>
            <a:r>
              <a:rPr lang="en-US" b="1" dirty="0"/>
              <a:t>Mutation performs best overall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It gives a good balance: we mostly explore </a:t>
            </a:r>
            <a:r>
              <a:rPr lang="en-US" b="1" dirty="0"/>
              <a:t>near the current best architectures</a:t>
            </a:r>
            <a:r>
              <a:rPr lang="en-US" dirty="0"/>
              <a:t>, but still introduce small changes to discover improvements efficiently.</a:t>
            </a:r>
          </a:p>
          <a:p>
            <a:endParaRPr lang="en-US" dirty="0"/>
          </a:p>
          <a:p>
            <a:r>
              <a:rPr lang="en-US" dirty="0"/>
              <a:t>So for the optimization component, the Minion gets the final banana: </a:t>
            </a:r>
            <a:r>
              <a:rPr lang="en-US" b="1" dirty="0"/>
              <a:t>use mutation to search for the next candidates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F7E86-7C7A-6690-6D6A-046670362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6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8C7E6-6C87-F534-4A6D-BF5844BB4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FD8F4-19BE-58AA-90B8-0FD10547A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43871-B346-2ADD-B3FC-876763B4D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summarize </a:t>
            </a:r>
            <a:r>
              <a:rPr lang="en-US" b="1" dirty="0"/>
              <a:t>BANANAS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dirty="0"/>
              <a:t>After studying the five components one by one, we combine the </a:t>
            </a:r>
            <a:r>
              <a:rPr lang="en-US" b="1" dirty="0"/>
              <a:t>best choice for each component</a:t>
            </a:r>
            <a:r>
              <a:rPr lang="en-US" dirty="0"/>
              <a:t> into one final recipe.</a:t>
            </a:r>
          </a:p>
          <a:p>
            <a:endParaRPr lang="en-US" dirty="0"/>
          </a:p>
          <a:p>
            <a:r>
              <a:rPr lang="en-US" dirty="0"/>
              <a:t>So in the end, the Minions have collected the five best bananas:</a:t>
            </a:r>
            <a:br>
              <a:rPr lang="en-US" dirty="0"/>
            </a:br>
            <a:r>
              <a:rPr lang="en-US" b="1" dirty="0"/>
              <a:t>path encoding</a:t>
            </a:r>
            <a:r>
              <a:rPr lang="en-US" dirty="0"/>
              <a:t>, a </a:t>
            </a:r>
            <a:r>
              <a:rPr lang="en-US" b="1" dirty="0"/>
              <a:t>feedforward neural network</a:t>
            </a:r>
            <a:r>
              <a:rPr lang="en-US" dirty="0"/>
              <a:t> as the predictor, </a:t>
            </a:r>
            <a:r>
              <a:rPr lang="en-US" b="1" dirty="0"/>
              <a:t>an ensemble</a:t>
            </a:r>
            <a:r>
              <a:rPr lang="en-US" dirty="0"/>
              <a:t> for uncertainty, </a:t>
            </a:r>
            <a:r>
              <a:rPr lang="en-US" b="1" dirty="0"/>
              <a:t>ITS</a:t>
            </a:r>
            <a:r>
              <a:rPr lang="en-US" dirty="0"/>
              <a:t> as the acquisition function, and </a:t>
            </a:r>
            <a:r>
              <a:rPr lang="en-US" b="1" dirty="0"/>
              <a:t>mutation</a:t>
            </a:r>
            <a:r>
              <a:rPr lang="en-US" dirty="0"/>
              <a:t> for candidate-pool generation.</a:t>
            </a:r>
          </a:p>
          <a:p>
            <a:endParaRPr lang="en-US" dirty="0"/>
          </a:p>
          <a:p>
            <a:r>
              <a:rPr lang="en-US" dirty="0"/>
              <a:t>And this full combination is what they call </a:t>
            </a:r>
            <a:r>
              <a:rPr lang="en-US" b="1" dirty="0"/>
              <a:t>BANANAS,</a:t>
            </a:r>
            <a:r>
              <a:rPr lang="en-US" dirty="0"/>
              <a:t> the strongest setup we found under a small evaluation budget.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60521-2D9F-3E6E-1301-DD1FA5B51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4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1A522-6C7B-F6E8-B18B-BA417CAD7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87975-286E-5418-367A-A5ECD4F52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EEE56-95A3-2EA5-0534-764299712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compare </a:t>
            </a:r>
            <a:r>
              <a:rPr lang="en-US" b="1" dirty="0"/>
              <a:t>BANANAS</a:t>
            </a:r>
            <a:r>
              <a:rPr lang="en-US" dirty="0"/>
              <a:t> with other NAS algorithms.</a:t>
            </a:r>
          </a:p>
          <a:p>
            <a:br>
              <a:rPr lang="en-US" dirty="0"/>
            </a:br>
            <a:r>
              <a:rPr lang="en-US" dirty="0"/>
              <a:t>The x-axis is the search time (TPU hours), and the y-axis is the </a:t>
            </a:r>
            <a:r>
              <a:rPr lang="en-US" b="1" dirty="0"/>
              <a:t>test error of the best architecture found so far</a:t>
            </a:r>
            <a:r>
              <a:rPr lang="en-US" dirty="0"/>
              <a:t> — so </a:t>
            </a:r>
            <a:r>
              <a:rPr lang="en-US" b="1" dirty="0"/>
              <a:t>lower is better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dirty="0"/>
              <a:t>You can see that </a:t>
            </a:r>
            <a:r>
              <a:rPr lang="en-US" b="1" dirty="0"/>
              <a:t>BANANAS drops the error faster</a:t>
            </a:r>
            <a:r>
              <a:rPr lang="en-US" dirty="0"/>
              <a:t>, and it stays </a:t>
            </a:r>
            <a:r>
              <a:rPr lang="en-US" b="1" dirty="0"/>
              <a:t>among the best</a:t>
            </a:r>
            <a:r>
              <a:rPr lang="en-US" dirty="0"/>
              <a:t> across the whole budget.</a:t>
            </a:r>
          </a:p>
          <a:p>
            <a:br>
              <a:rPr lang="en-US" dirty="0"/>
            </a:br>
            <a:r>
              <a:rPr lang="en-US" dirty="0"/>
              <a:t>This means: with the same limited time, BANANAS finds strong architectures </a:t>
            </a:r>
            <a:r>
              <a:rPr lang="en-US" b="1" dirty="0"/>
              <a:t>more sample-efficiently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 overall, the component choices we identified — </a:t>
            </a:r>
            <a:r>
              <a:rPr lang="en-US" b="1" dirty="0"/>
              <a:t>path encoding, feedforward ensemble, ITS, and mutation-based candidate pool</a:t>
            </a:r>
            <a:r>
              <a:rPr lang="en-US" dirty="0"/>
              <a:t> — translate into </a:t>
            </a:r>
            <a:r>
              <a:rPr lang="en-US" b="1" dirty="0"/>
              <a:t>better end-to-end NAS performance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E47A7-D7BD-7D39-FBC6-688FBC40D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A7097-B86D-FB2C-2279-CFE1D1F6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A82A7-FA45-0558-EFE8-E0FC63704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514E2-709C-1BBA-EBD5-095FB69E7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shows results on the </a:t>
            </a:r>
            <a:r>
              <a:rPr lang="en-US" b="1" dirty="0"/>
              <a:t>DARTS search space,</a:t>
            </a:r>
            <a:r>
              <a:rPr lang="en-US" dirty="0"/>
              <a:t> </a:t>
            </a:r>
            <a:r>
              <a:rPr lang="en-US" b="1" dirty="0"/>
              <a:t>much larger</a:t>
            </a:r>
            <a:r>
              <a:rPr lang="en-US" b="0" dirty="0"/>
              <a:t> and realistic</a:t>
            </a:r>
            <a:r>
              <a:rPr lang="en-US" dirty="0"/>
              <a:t> search space</a:t>
            </a:r>
          </a:p>
          <a:p>
            <a:br>
              <a:rPr lang="en-US" dirty="0"/>
            </a:br>
            <a:r>
              <a:rPr lang="en-US" dirty="0"/>
              <a:t>The key column is </a:t>
            </a:r>
            <a:r>
              <a:rPr lang="en-US" b="1" dirty="0"/>
              <a:t>Avg. test error</a:t>
            </a:r>
            <a:r>
              <a:rPr lang="en-US" dirty="0"/>
              <a:t> — again, </a:t>
            </a:r>
            <a:r>
              <a:rPr lang="en-US" b="1" dirty="0"/>
              <a:t>lower is better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We can see </a:t>
            </a:r>
            <a:r>
              <a:rPr lang="en-US" b="1" dirty="0"/>
              <a:t>BANANAS achieves the lowest test error (2.64)</a:t>
            </a:r>
            <a:r>
              <a:rPr lang="en-US" dirty="0"/>
              <a:t> among the methods listed.</a:t>
            </a:r>
          </a:p>
          <a:p>
            <a:endParaRPr lang="en-US" dirty="0"/>
          </a:p>
          <a:p>
            <a:r>
              <a:rPr lang="en-US" dirty="0"/>
              <a:t>One thing to notice is runtime: BANANAS is </a:t>
            </a:r>
            <a:r>
              <a:rPr lang="en-US" b="1" dirty="0"/>
              <a:t>not the fastest</a:t>
            </a:r>
            <a:r>
              <a:rPr lang="en-US" dirty="0"/>
              <a:t> here, but it gives the </a:t>
            </a:r>
            <a:r>
              <a:rPr lang="en-US" b="1" dirty="0"/>
              <a:t>best final accuracy</a:t>
            </a:r>
            <a:r>
              <a:rPr lang="en-US" dirty="0"/>
              <a:t> under a comparable budget.</a:t>
            </a:r>
            <a:br>
              <a:rPr lang="en-US" dirty="0"/>
            </a:br>
            <a:r>
              <a:rPr lang="en-US" dirty="0"/>
              <a:t>So the message is: even on the DARTS space, the BO + neural predictor approach remains </a:t>
            </a:r>
            <a:r>
              <a:rPr lang="en-US" b="1" dirty="0"/>
              <a:t>competitive and often best in final quality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FD21A-2E1B-D4A0-5827-1AA33710CD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0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A38F7-23B3-0955-855E-60FBD01FD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1DC9B-804A-A505-BC4D-A8D52D519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9712B-4076-2917-4CD4-CC817F53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leads to </a:t>
            </a:r>
            <a:r>
              <a:rPr lang="en-US" b="1" dirty="0"/>
              <a:t>Neural Architecture Search</a:t>
            </a:r>
            <a:r>
              <a:rPr lang="en-US" dirty="0"/>
              <a:t>, or NAS. </a:t>
            </a:r>
          </a:p>
          <a:p>
            <a:endParaRPr lang="en-US" dirty="0"/>
          </a:p>
          <a:p>
            <a:r>
              <a:rPr lang="en-US" dirty="0"/>
              <a:t>It’s like hiring a robot to explores a huge </a:t>
            </a:r>
            <a:r>
              <a:rPr lang="en-US" b="1" dirty="0"/>
              <a:t>search space </a:t>
            </a:r>
            <a:r>
              <a:rPr lang="en-US" dirty="0"/>
              <a:t>that contains many possible neural architectures.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evaluates them, compares them, and tries to find a </a:t>
            </a:r>
            <a:r>
              <a:rPr lang="en-US" b="1" dirty="0"/>
              <a:t>near-optimal architecture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Ideally, we can just go to sleep, and after we wake up, we get a good neural network that works well for our task.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CF31-1660-92EC-0D8F-5B14C8CF5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2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456A-778B-FF41-CFBE-37FA518F2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F55C3-B706-7985-8733-FE2424459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7603A-4D81-44EA-05E8-97613795B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wrap up, the big message is: </a:t>
            </a:r>
            <a:r>
              <a:rPr lang="en-US" b="1" dirty="0"/>
              <a:t>Bayesian Optimization + a neural predictor</a:t>
            </a:r>
            <a:r>
              <a:rPr lang="en-US" dirty="0"/>
              <a:t> is a very strong and practical framework for </a:t>
            </a:r>
            <a:r>
              <a:rPr lang="en-US" b="1" dirty="0"/>
              <a:t>Neural Architecture Search</a:t>
            </a:r>
            <a:r>
              <a:rPr lang="en-US" dirty="0"/>
              <a:t>, especially when we only have a small evaluation budget.</a:t>
            </a:r>
          </a:p>
          <a:p>
            <a:endParaRPr lang="en-US" dirty="0"/>
          </a:p>
          <a:p>
            <a:r>
              <a:rPr lang="en-US" dirty="0"/>
              <a:t>The key idea of this paper is that this framework is </a:t>
            </a:r>
            <a:r>
              <a:rPr lang="en-US" b="1" dirty="0"/>
              <a:t>not one fixed algorithm</a:t>
            </a:r>
            <a:r>
              <a:rPr lang="en-US" dirty="0"/>
              <a:t>. It’s made of </a:t>
            </a:r>
            <a:r>
              <a:rPr lang="en-US" b="1" dirty="0"/>
              <a:t>five components</a:t>
            </a:r>
            <a:r>
              <a:rPr lang="en-US" dirty="0"/>
              <a:t> — encoding, predictor, uncertainty, acquisition, and optimization — and each one has design choices that matter.</a:t>
            </a:r>
          </a:p>
          <a:p>
            <a:endParaRPr lang="en-US" dirty="0"/>
          </a:p>
          <a:p>
            <a:r>
              <a:rPr lang="en-US" dirty="0"/>
              <a:t>And BANANAS is basically the </a:t>
            </a:r>
            <a:r>
              <a:rPr lang="en-US" b="1" dirty="0"/>
              <a:t>best combination</a:t>
            </a:r>
            <a:r>
              <a:rPr lang="en-US" dirty="0"/>
              <a:t> they found from these component studies:</a:t>
            </a:r>
            <a:br>
              <a:rPr lang="en-US" dirty="0"/>
            </a:br>
            <a:r>
              <a:rPr lang="en-US" b="1" dirty="0"/>
              <a:t>path encoding</a:t>
            </a:r>
            <a:r>
              <a:rPr lang="en-US" dirty="0"/>
              <a:t>, a simple </a:t>
            </a:r>
            <a:r>
              <a:rPr lang="en-US" b="1" dirty="0"/>
              <a:t>MLP predictor</a:t>
            </a:r>
            <a:r>
              <a:rPr lang="en-US" dirty="0"/>
              <a:t>, </a:t>
            </a:r>
            <a:r>
              <a:rPr lang="en-US" b="1" dirty="0"/>
              <a:t>ensemble-based uncertainty</a:t>
            </a:r>
            <a:r>
              <a:rPr lang="en-US" dirty="0"/>
              <a:t>, </a:t>
            </a:r>
            <a:r>
              <a:rPr lang="en-US" b="1" dirty="0"/>
              <a:t>ITS</a:t>
            </a:r>
            <a:r>
              <a:rPr lang="en-US" dirty="0"/>
              <a:t> as the acquisition rule, and </a:t>
            </a:r>
            <a:r>
              <a:rPr lang="en-US" b="1" dirty="0"/>
              <a:t>mutation</a:t>
            </a:r>
            <a:r>
              <a:rPr lang="en-US" dirty="0"/>
              <a:t> to generate the candidate pool.</a:t>
            </a:r>
          </a:p>
          <a:p>
            <a:r>
              <a:rPr lang="en-US" dirty="0"/>
              <a:t>So overall: with the right “recipe”, we can do </a:t>
            </a:r>
            <a:r>
              <a:rPr lang="en-US" b="1" dirty="0"/>
              <a:t>sample-efficient NAS</a:t>
            </a:r>
            <a:r>
              <a:rPr lang="en-US" dirty="0"/>
              <a:t> and reach strong performance with only around </a:t>
            </a:r>
            <a:r>
              <a:rPr lang="en-US" b="1" dirty="0"/>
              <a:t>~100 evaluations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5981B-308C-BE0C-ABC5-060F45713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2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81B2-2756-A535-939B-9064E8AE3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7D03F-7E02-FB83-7A39-40305C29C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704BB-F6B2-311C-F65E-D9DDFD96D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exactly do we mean by NAS?</a:t>
            </a:r>
          </a:p>
          <a:p>
            <a:endParaRPr lang="en-US" dirty="0"/>
          </a:p>
          <a:p>
            <a:r>
              <a:rPr lang="en-US" dirty="0"/>
              <a:t>Imagine we want to cook </a:t>
            </a:r>
            <a:r>
              <a:rPr lang="en-US" b="1" dirty="0"/>
              <a:t>the best meal</a:t>
            </a:r>
            <a:r>
              <a:rPr lang="en-US" dirty="0"/>
              <a:t>.</a:t>
            </a:r>
          </a:p>
          <a:p>
            <a:r>
              <a:rPr lang="en-US" dirty="0"/>
              <a:t>First, we have a menu of ingredients and cooking steps we’re allowed to use. That’s the </a:t>
            </a:r>
            <a:r>
              <a:rPr lang="en-US" b="1" dirty="0"/>
              <a:t>search space</a:t>
            </a:r>
            <a:r>
              <a:rPr lang="en-US" dirty="0"/>
              <a:t>. In NAS, these are neural architectures.</a:t>
            </a:r>
          </a:p>
          <a:p>
            <a:endParaRPr lang="en-US" dirty="0"/>
          </a:p>
          <a:p>
            <a:r>
              <a:rPr lang="en-US" dirty="0"/>
              <a:t>Second, we need to decide </a:t>
            </a:r>
            <a:r>
              <a:rPr lang="en-US" b="1" dirty="0"/>
              <a:t>what recipe to try next</a:t>
            </a:r>
            <a:r>
              <a:rPr lang="en-US" dirty="0"/>
              <a:t>. That’s the </a:t>
            </a:r>
            <a:r>
              <a:rPr lang="en-US" b="1" dirty="0"/>
              <a:t>search strategy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Third, we need a </a:t>
            </a:r>
            <a:r>
              <a:rPr lang="en-US" b="1" dirty="0"/>
              <a:t>taste test</a:t>
            </a:r>
            <a:r>
              <a:rPr lang="en-US" dirty="0"/>
              <a:t>. This is the </a:t>
            </a:r>
            <a:r>
              <a:rPr lang="en-US" b="1" dirty="0"/>
              <a:t>performance estimation strategy</a:t>
            </a:r>
            <a:r>
              <a:rPr lang="en-US" dirty="0"/>
              <a:t>. In ML, this means: we train the architecture and measure its validation error.</a:t>
            </a:r>
          </a:p>
          <a:p>
            <a:endParaRPr lang="en-US" dirty="0"/>
          </a:p>
          <a:p>
            <a:r>
              <a:rPr lang="en-US" dirty="0"/>
              <a:t>After each taste test, we use the feedback to decide what to try next.</a:t>
            </a:r>
          </a:p>
          <a:p>
            <a:endParaRPr lang="en-US" dirty="0"/>
          </a:p>
          <a:p>
            <a:r>
              <a:rPr lang="en-US" dirty="0"/>
              <a:t>So the whole loop is very simple: pick an architecture → train and evaluate → use the result to pick a better one next time.</a:t>
            </a:r>
          </a:p>
          <a:p>
            <a:br>
              <a:rPr lang="en-US" dirty="0"/>
            </a:br>
            <a:r>
              <a:rPr lang="en-US" dirty="0"/>
              <a:t>---</a:t>
            </a:r>
          </a:p>
          <a:p>
            <a:r>
              <a:rPr lang="en-US" dirty="0"/>
              <a:t>But there are some bottlenecks for NAS. </a:t>
            </a:r>
          </a:p>
          <a:p>
            <a:r>
              <a:rPr lang="en-US" dirty="0"/>
              <a:t>The search space is </a:t>
            </a:r>
            <a:r>
              <a:rPr lang="en-US" b="1" dirty="0"/>
              <a:t>enormous</a:t>
            </a:r>
            <a:r>
              <a:rPr lang="en-US" dirty="0"/>
              <a:t>. In practice, we can only afford a </a:t>
            </a:r>
            <a:r>
              <a:rPr lang="en-US" b="1" dirty="0"/>
              <a:t>very small number of trials</a:t>
            </a:r>
            <a:r>
              <a:rPr lang="en-US" dirty="0"/>
              <a:t>, maybe around </a:t>
            </a:r>
            <a:r>
              <a:rPr lang="en-US" b="1" dirty="0"/>
              <a:t>100 evaluations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So the</a:t>
            </a:r>
            <a:r>
              <a:rPr lang="zh-CN" altLang="en-US" dirty="0"/>
              <a:t> </a:t>
            </a:r>
            <a:r>
              <a:rPr lang="en-US" dirty="0"/>
              <a:t>question becomes: </a:t>
            </a:r>
          </a:p>
          <a:p>
            <a:r>
              <a:rPr lang="en-US" b="1" dirty="0"/>
              <a:t>how do we choose a NAS algorithm? to make sure we can finally find a near-optimal architecture under a limited budget?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E050F-F914-1150-EC8E-ED612572C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758DB-A3E9-5C30-9116-264FBB942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3545B-C923-72C9-6D4E-FC5C2EA04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C61DD-516B-D652-C9FF-E0ABB260F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exactly where </a:t>
            </a:r>
            <a:r>
              <a:rPr lang="en-US" b="1" dirty="0"/>
              <a:t>Bayesian optimization</a:t>
            </a:r>
            <a:r>
              <a:rPr lang="en-US" dirty="0"/>
              <a:t> naturally fits. </a:t>
            </a:r>
          </a:p>
          <a:p>
            <a:endParaRPr lang="en-US" dirty="0"/>
          </a:p>
          <a:p>
            <a:r>
              <a:rPr lang="en-US" dirty="0"/>
              <a:t>In this paper, the NAS algorithm is </a:t>
            </a:r>
            <a:r>
              <a:rPr lang="en-US" b="1" dirty="0"/>
              <a:t>Bayesian optimization plus a neural predictor</a:t>
            </a:r>
            <a:r>
              <a:rPr lang="en-US" dirty="0"/>
              <a:t>.</a:t>
            </a:r>
          </a:p>
          <a:p>
            <a:r>
              <a:rPr lang="en-US" dirty="0"/>
              <a:t>We can check this framework step by step.</a:t>
            </a:r>
          </a:p>
          <a:p>
            <a:endParaRPr lang="en-US" dirty="0"/>
          </a:p>
          <a:p>
            <a:r>
              <a:rPr lang="en-US" dirty="0"/>
              <a:t>We start with some </a:t>
            </a:r>
            <a:r>
              <a:rPr lang="en-US" b="1" dirty="0"/>
              <a:t>initial </a:t>
            </a:r>
            <a:r>
              <a:rPr lang="en-US" dirty="0"/>
              <a:t>random </a:t>
            </a:r>
            <a:r>
              <a:rPr lang="en-US" b="1" dirty="0"/>
              <a:t>architectures.</a:t>
            </a:r>
          </a:p>
          <a:p>
            <a:r>
              <a:rPr lang="en-US" dirty="0"/>
              <a:t>First, we </a:t>
            </a:r>
            <a:r>
              <a:rPr lang="en-US" b="1" dirty="0"/>
              <a:t>encode</a:t>
            </a:r>
            <a:r>
              <a:rPr lang="en-US" dirty="0"/>
              <a:t> each architecture into a vector representation.</a:t>
            </a:r>
          </a:p>
          <a:p>
            <a:r>
              <a:rPr lang="en-US" dirty="0"/>
              <a:t>Then we train a </a:t>
            </a:r>
            <a:r>
              <a:rPr lang="en-US" b="1" dirty="0"/>
              <a:t>neural network predictor </a:t>
            </a:r>
            <a:r>
              <a:rPr lang="en-US" dirty="0"/>
              <a:t>that takes this encoding as input, and predicts the architecture’s validation accuracy.</a:t>
            </a:r>
          </a:p>
          <a:p>
            <a:r>
              <a:rPr lang="en-US" dirty="0"/>
              <a:t>At the same time, the model also gives us an </a:t>
            </a:r>
            <a:r>
              <a:rPr lang="en-US" b="1" dirty="0"/>
              <a:t>uncertainty estimate </a:t>
            </a:r>
            <a:r>
              <a:rPr lang="en-US" dirty="0"/>
              <a:t>about this prediction.</a:t>
            </a:r>
          </a:p>
          <a:p>
            <a:endParaRPr lang="en-US" dirty="0"/>
          </a:p>
          <a:p>
            <a:r>
              <a:rPr lang="en-US" dirty="0"/>
              <a:t>We can then use the predicted mean and uncertainty to construct an </a:t>
            </a:r>
            <a:r>
              <a:rPr lang="en-US" b="1" dirty="0"/>
              <a:t>acquisition function</a:t>
            </a:r>
            <a:r>
              <a:rPr lang="en-US" dirty="0"/>
              <a:t>, which scores how promising each architecture is.</a:t>
            </a:r>
          </a:p>
          <a:p>
            <a:r>
              <a:rPr lang="en-US" dirty="0"/>
              <a:t>We then select the most promising architecture, </a:t>
            </a:r>
            <a:r>
              <a:rPr lang="en-US" b="1" dirty="0"/>
              <a:t>train and evaluate it</a:t>
            </a:r>
            <a:r>
              <a:rPr lang="en-US" dirty="0"/>
              <a:t>, and add this result back to our data.</a:t>
            </a:r>
          </a:p>
          <a:p>
            <a:r>
              <a:rPr lang="en-US" dirty="0"/>
              <a:t>This process is repeated iteratively.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52C0E-9C37-E62A-90A4-4DD5ABBA5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far, we said the NAS algorithm is </a:t>
            </a:r>
            <a:r>
              <a:rPr lang="en-US" b="1" dirty="0"/>
              <a:t>Bayesian optimization plus a neural predictor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key point of this paper is: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framework is </a:t>
            </a:r>
            <a:r>
              <a:rPr lang="en-US" b="1" dirty="0"/>
              <a:t>not one fixed algorithm</a:t>
            </a:r>
            <a:r>
              <a:rPr lang="en-US" dirty="0"/>
              <a:t>. It has </a:t>
            </a:r>
            <a:r>
              <a:rPr lang="en-US" b="1" dirty="0"/>
              <a:t>five components</a:t>
            </a:r>
            <a:r>
              <a:rPr lang="en-US" dirty="0"/>
              <a:t>, and each component has </a:t>
            </a:r>
            <a:r>
              <a:rPr lang="en-US" b="1" dirty="0"/>
              <a:t>design choices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example,</a:t>
            </a:r>
          </a:p>
          <a:p>
            <a:r>
              <a:rPr lang="en-US" b="1" dirty="0"/>
              <a:t>First, architecture encoding.</a:t>
            </a:r>
            <a:br>
              <a:rPr lang="en-US" dirty="0"/>
            </a:br>
            <a:r>
              <a:rPr lang="en-US" dirty="0"/>
              <a:t>We need to find a good encoding algorithm to turn an architecture graph into a vector.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2F96-F31E-2A77-63B8-B6C45BAB5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B18D6-27B6-033E-AB81-4EE366C14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13D7B-653C-0024-62D4-A23A3C4A4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main question of the paper — and of this talk — is very practical:</a:t>
            </a:r>
            <a:br>
              <a:rPr lang="en-US" dirty="0"/>
            </a:br>
            <a:r>
              <a:rPr lang="en-US" b="1" dirty="0"/>
              <a:t>which combination of design choices, across these five components, works best under a small budget?</a:t>
            </a:r>
          </a:p>
          <a:p>
            <a:endParaRPr lang="en-US" dirty="0"/>
          </a:p>
          <a:p>
            <a:r>
              <a:rPr lang="en-US" dirty="0"/>
              <a:t>So basically, we are </a:t>
            </a:r>
            <a:r>
              <a:rPr lang="en-US" b="1" dirty="0"/>
              <a:t>Minions</a:t>
            </a:r>
            <a:r>
              <a:rPr lang="en-US" dirty="0"/>
              <a:t> here, and we want to find the </a:t>
            </a:r>
            <a:r>
              <a:rPr lang="en-US" b="1" dirty="0"/>
              <a:t>best banana</a:t>
            </a:r>
            <a:r>
              <a:rPr lang="en-US" dirty="0"/>
              <a:t> from each component.</a:t>
            </a:r>
          </a:p>
          <a:p>
            <a:r>
              <a:rPr lang="en-US" dirty="0"/>
              <a:t>And if we put these best choices together, we get </a:t>
            </a:r>
            <a:r>
              <a:rPr lang="en-US" b="1" dirty="0"/>
              <a:t>BANANAS</a:t>
            </a:r>
            <a:r>
              <a:rPr lang="en-US" dirty="0"/>
              <a:t> —the best-performing combination found by the component studies.</a:t>
            </a:r>
          </a:p>
          <a:p>
            <a:endParaRPr lang="en-US" dirty="0"/>
          </a:p>
          <a:p>
            <a:r>
              <a:rPr lang="en-US" dirty="0"/>
              <a:t>Next, we’ll go through these five components one by one, and explore the best option each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F4EA6-C8C1-B18E-DA28-C0EA123E3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1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73A8A-C073-6707-41C1-FBBDDC2B8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CFD041-C44F-D2DB-9ACB-AEBF90345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840EA-549C-BFA7-13B4-E0DB092B5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the first component: </a:t>
            </a:r>
            <a:r>
              <a:rPr lang="en-US" b="1" dirty="0"/>
              <a:t>architecture encoding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Most existing work uses an </a:t>
            </a:r>
            <a:r>
              <a:rPr lang="en-US" b="1" dirty="0"/>
              <a:t>adjacency matrix</a:t>
            </a:r>
            <a:r>
              <a:rPr lang="en-US" dirty="0"/>
              <a:t> to encode neural architectures.</a:t>
            </a:r>
          </a:p>
          <a:p>
            <a:endParaRPr lang="en-US" dirty="0"/>
          </a:p>
          <a:p>
            <a:r>
              <a:rPr lang="en-US" dirty="0"/>
              <a:t>First, we view an architecture as a </a:t>
            </a:r>
            <a:r>
              <a:rPr lang="en-US" b="1" dirty="0"/>
              <a:t>directed acyclic graph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Each </a:t>
            </a:r>
            <a:r>
              <a:rPr lang="en-US" b="1" dirty="0"/>
              <a:t>node</a:t>
            </a:r>
            <a:r>
              <a:rPr lang="en-US" dirty="0"/>
              <a:t> is an operation, like 3×3 conv, 1×1 conv, or max-pool.</a:t>
            </a:r>
            <a:br>
              <a:rPr lang="en-US" dirty="0"/>
            </a:br>
            <a:r>
              <a:rPr lang="en-US" dirty="0"/>
              <a:t>And each </a:t>
            </a:r>
            <a:r>
              <a:rPr lang="en-US" b="1" dirty="0"/>
              <a:t>edge</a:t>
            </a:r>
            <a:r>
              <a:rPr lang="en-US" dirty="0"/>
              <a:t> means “the output of one node flows into the next node.”</a:t>
            </a:r>
          </a:p>
          <a:p>
            <a:endParaRPr lang="en-US" dirty="0"/>
          </a:p>
          <a:p>
            <a:r>
              <a:rPr lang="en-US" dirty="0"/>
              <a:t>Then we create an </a:t>
            </a:r>
            <a:r>
              <a:rPr lang="en-US" b="1" dirty="0"/>
              <a:t>adjacency matrix</a:t>
            </a:r>
            <a:r>
              <a:rPr lang="en-US" dirty="0"/>
              <a:t> to represent the connections.</a:t>
            </a:r>
            <a:br>
              <a:rPr lang="en-US" dirty="0"/>
            </a:br>
            <a:r>
              <a:rPr lang="en-US" dirty="0"/>
              <a:t>Rows and columns correspond to nodes, and an entry indicates whether there is a connection.</a:t>
            </a:r>
          </a:p>
          <a:p>
            <a:endParaRPr lang="en-US" dirty="0"/>
          </a:p>
          <a:p>
            <a:r>
              <a:rPr lang="en-US" dirty="0"/>
              <a:t>For example, </a:t>
            </a:r>
          </a:p>
          <a:p>
            <a:r>
              <a:rPr lang="en-US" dirty="0"/>
              <a:t>from the </a:t>
            </a:r>
            <a:r>
              <a:rPr lang="en-US" b="1" dirty="0"/>
              <a:t>input</a:t>
            </a:r>
            <a:r>
              <a:rPr lang="en-US" dirty="0"/>
              <a:t> node, we connect to </a:t>
            </a:r>
            <a:r>
              <a:rPr lang="en-US" b="1" dirty="0"/>
              <a:t>MP</a:t>
            </a:r>
            <a:r>
              <a:rPr lang="en-US" dirty="0"/>
              <a:t>, </a:t>
            </a:r>
            <a:r>
              <a:rPr lang="en-US" b="1" dirty="0"/>
              <a:t>1×1</a:t>
            </a:r>
            <a:r>
              <a:rPr lang="en-US" dirty="0"/>
              <a:t>, and </a:t>
            </a:r>
            <a:r>
              <a:rPr lang="en-US" b="1" dirty="0"/>
              <a:t>3×3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From </a:t>
            </a:r>
            <a:r>
              <a:rPr lang="en-US" b="1" dirty="0"/>
              <a:t>MP</a:t>
            </a:r>
            <a:r>
              <a:rPr lang="en-US" dirty="0"/>
              <a:t>, we connect to the next nodes, and so on, until we reach </a:t>
            </a:r>
            <a:r>
              <a:rPr lang="en-US" b="1" dirty="0"/>
              <a:t>out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this search space, connections only go </a:t>
            </a:r>
            <a:r>
              <a:rPr lang="en-US" b="1" dirty="0"/>
              <a:t>forward one-way</a:t>
            </a:r>
            <a:r>
              <a:rPr lang="en-US" dirty="0"/>
              <a:t>, </a:t>
            </a:r>
          </a:p>
          <a:p>
            <a:r>
              <a:rPr lang="en-US" dirty="0"/>
              <a:t>So we only care about the </a:t>
            </a:r>
            <a:r>
              <a:rPr lang="en-US" b="1" dirty="0"/>
              <a:t>top-right part</a:t>
            </a:r>
            <a:r>
              <a:rPr lang="en-US" dirty="0"/>
              <a:t> of the matrix.</a:t>
            </a:r>
          </a:p>
          <a:p>
            <a:endParaRPr lang="en-US" dirty="0"/>
          </a:p>
          <a:p>
            <a:r>
              <a:rPr lang="en-US" dirty="0"/>
              <a:t>After that, we </a:t>
            </a:r>
            <a:r>
              <a:rPr lang="en-US" b="1" dirty="0"/>
              <a:t>flatten</a:t>
            </a:r>
            <a:r>
              <a:rPr lang="en-US" dirty="0"/>
              <a:t> the matrix into a long vector,</a:t>
            </a:r>
            <a:br>
              <a:rPr lang="en-US" dirty="0"/>
            </a:br>
            <a:r>
              <a:rPr lang="en-US" dirty="0"/>
              <a:t>and use either a </a:t>
            </a:r>
            <a:r>
              <a:rPr lang="en-US" b="1" dirty="0"/>
              <a:t>one-hot</a:t>
            </a:r>
            <a:r>
              <a:rPr lang="en-US" dirty="0"/>
              <a:t> or a </a:t>
            </a:r>
            <a:r>
              <a:rPr lang="en-US" b="1" dirty="0"/>
              <a:t>categorical</a:t>
            </a:r>
            <a:r>
              <a:rPr lang="en-US" dirty="0"/>
              <a:t> representation.</a:t>
            </a:r>
          </a:p>
          <a:p>
            <a:endParaRPr lang="en-US" dirty="0"/>
          </a:p>
          <a:p>
            <a:r>
              <a:rPr lang="en-US" dirty="0"/>
              <a:t>And in both cases, we also </a:t>
            </a:r>
            <a:r>
              <a:rPr lang="en-US" b="1" dirty="0"/>
              <a:t>append the operation labels</a:t>
            </a:r>
            <a:r>
              <a:rPr lang="en-US" dirty="0"/>
              <a:t> for the nodes,</a:t>
            </a:r>
            <a:br>
              <a:rPr lang="en-US" dirty="0"/>
            </a:br>
            <a:r>
              <a:rPr lang="en-US" dirty="0"/>
              <a:t>so the encoding also</a:t>
            </a:r>
            <a:r>
              <a:rPr lang="zh-CN" altLang="en-US" dirty="0"/>
              <a:t> </a:t>
            </a:r>
            <a:r>
              <a:rPr lang="en-US" dirty="0"/>
              <a:t>captures the used operations.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8AF9D-BC45-E707-2A24-81D6CB974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71E48-19F8-E523-E8D0-70A9A01B8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16258E-533A-C50C-F6E8-B925AE94E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1FF4A-F8EA-49FE-DAA3-249522F59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some limitations of </a:t>
            </a:r>
            <a:r>
              <a:rPr lang="en-US" b="1" dirty="0"/>
              <a:t>adjacency matrix encoding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b="1" dirty="0"/>
              <a:t>The encoding depends on how we index the nodes.</a:t>
            </a:r>
          </a:p>
          <a:p>
            <a:r>
              <a:rPr lang="en-US" dirty="0"/>
              <a:t>For example, </a:t>
            </a:r>
          </a:p>
          <a:p>
            <a:r>
              <a:rPr lang="en-US" dirty="0"/>
              <a:t>if we swap the positions of </a:t>
            </a:r>
            <a:r>
              <a:rPr lang="en-US" b="1" dirty="0"/>
              <a:t>MP</a:t>
            </a:r>
            <a:r>
              <a:rPr lang="en-US" dirty="0"/>
              <a:t> and </a:t>
            </a:r>
            <a:r>
              <a:rPr lang="en-US" b="1" dirty="0"/>
              <a:t>3×3</a:t>
            </a:r>
            <a:r>
              <a:rPr lang="en-US" dirty="0"/>
              <a:t> in the ordering, the architecture graph is the same,</a:t>
            </a:r>
            <a:br>
              <a:rPr lang="en-US" dirty="0"/>
            </a:br>
            <a:r>
              <a:rPr lang="en-US" dirty="0"/>
              <a:t>but the adjacency matrix and the flattened vector — looks different.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Second: edges can be ambiguous without full paths.</a:t>
            </a:r>
            <a:br>
              <a:rPr lang="en-US" dirty="0"/>
            </a:br>
            <a:r>
              <a:rPr lang="en-US" dirty="0"/>
              <a:t>An adjacency matrix only tells us “this node connects to that node.”</a:t>
            </a:r>
            <a:br>
              <a:rPr lang="en-US" dirty="0"/>
            </a:br>
            <a:r>
              <a:rPr lang="en-US" dirty="0"/>
              <a:t>But it does not explicitly represent complete </a:t>
            </a:r>
            <a:r>
              <a:rPr lang="en-US" b="1" dirty="0"/>
              <a:t>input-to-output paths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example, if we have an edge that connects to a </a:t>
            </a:r>
            <a:r>
              <a:rPr lang="en-US" b="1" dirty="0"/>
              <a:t>1×1</a:t>
            </a:r>
            <a:r>
              <a:rPr lang="en-US" dirty="0"/>
              <a:t> node,</a:t>
            </a:r>
            <a:br>
              <a:rPr lang="en-US" dirty="0"/>
            </a:br>
            <a:r>
              <a:rPr lang="en-US" dirty="0"/>
              <a:t>but if that branch never reaches the </a:t>
            </a:r>
            <a:r>
              <a:rPr lang="en-US" b="1" dirty="0"/>
              <a:t>output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that edge contributes nothing to the final computation, yet it still appears in the encoding and adds noise to the representation.</a:t>
            </a:r>
          </a:p>
          <a:p>
            <a:endParaRPr lang="en-US" dirty="0"/>
          </a:p>
          <a:p>
            <a:r>
              <a:rPr lang="en-US" dirty="0"/>
              <a:t>And this is exactly why we proposes the alternative: </a:t>
            </a:r>
            <a:r>
              <a:rPr lang="en-US" b="1" dirty="0"/>
              <a:t>path encoding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0195D-32F5-13F5-922E-9B9923200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4.png"/><Relationship Id="rId7" Type="http://schemas.openxmlformats.org/officeDocument/2006/relationships/customXml" Target="../ink/ink55.xml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customXml" Target="../ink/ink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.xml"/><Relationship Id="rId21" Type="http://schemas.openxmlformats.org/officeDocument/2006/relationships/image" Target="../media/image86.png"/><Relationship Id="rId42" Type="http://schemas.openxmlformats.org/officeDocument/2006/relationships/customXml" Target="../ink/ink77.xml"/><Relationship Id="rId47" Type="http://schemas.openxmlformats.org/officeDocument/2006/relationships/image" Target="../media/image99.png"/><Relationship Id="rId63" Type="http://schemas.openxmlformats.org/officeDocument/2006/relationships/image" Target="../media/image107.png"/><Relationship Id="rId68" Type="http://schemas.openxmlformats.org/officeDocument/2006/relationships/customXml" Target="../ink/ink90.xml"/><Relationship Id="rId84" Type="http://schemas.openxmlformats.org/officeDocument/2006/relationships/customXml" Target="../ink/ink98.xml"/><Relationship Id="rId16" Type="http://schemas.openxmlformats.org/officeDocument/2006/relationships/customXml" Target="../ink/ink64.xml"/><Relationship Id="rId11" Type="http://schemas.openxmlformats.org/officeDocument/2006/relationships/image" Target="../media/image81.png"/><Relationship Id="rId32" Type="http://schemas.openxmlformats.org/officeDocument/2006/relationships/customXml" Target="../ink/ink72.xml"/><Relationship Id="rId37" Type="http://schemas.openxmlformats.org/officeDocument/2006/relationships/image" Target="../media/image94.png"/><Relationship Id="rId53" Type="http://schemas.openxmlformats.org/officeDocument/2006/relationships/image" Target="../media/image102.png"/><Relationship Id="rId58" Type="http://schemas.openxmlformats.org/officeDocument/2006/relationships/customXml" Target="../ink/ink85.xml"/><Relationship Id="rId74" Type="http://schemas.openxmlformats.org/officeDocument/2006/relationships/customXml" Target="../ink/ink93.xml"/><Relationship Id="rId79" Type="http://schemas.openxmlformats.org/officeDocument/2006/relationships/image" Target="../media/image115.png"/><Relationship Id="rId5" Type="http://schemas.openxmlformats.org/officeDocument/2006/relationships/image" Target="../media/image78.png"/><Relationship Id="rId19" Type="http://schemas.openxmlformats.org/officeDocument/2006/relationships/image" Target="../media/image85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89.png"/><Relationship Id="rId30" Type="http://schemas.openxmlformats.org/officeDocument/2006/relationships/customXml" Target="../ink/ink71.xml"/><Relationship Id="rId35" Type="http://schemas.openxmlformats.org/officeDocument/2006/relationships/image" Target="../media/image93.png"/><Relationship Id="rId43" Type="http://schemas.openxmlformats.org/officeDocument/2006/relationships/image" Target="../media/image97.png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64" Type="http://schemas.openxmlformats.org/officeDocument/2006/relationships/customXml" Target="../ink/ink88.xml"/><Relationship Id="rId69" Type="http://schemas.openxmlformats.org/officeDocument/2006/relationships/image" Target="../media/image110.png"/><Relationship Id="rId77" Type="http://schemas.openxmlformats.org/officeDocument/2006/relationships/image" Target="../media/image114.png"/><Relationship Id="rId8" Type="http://schemas.openxmlformats.org/officeDocument/2006/relationships/customXml" Target="../ink/ink60.xml"/><Relationship Id="rId51" Type="http://schemas.openxmlformats.org/officeDocument/2006/relationships/image" Target="../media/image101.png"/><Relationship Id="rId72" Type="http://schemas.openxmlformats.org/officeDocument/2006/relationships/customXml" Target="../ink/ink92.xml"/><Relationship Id="rId80" Type="http://schemas.openxmlformats.org/officeDocument/2006/relationships/customXml" Target="../ink/ink96.xml"/><Relationship Id="rId85" Type="http://schemas.openxmlformats.org/officeDocument/2006/relationships/image" Target="../media/image118.png"/><Relationship Id="rId3" Type="http://schemas.openxmlformats.org/officeDocument/2006/relationships/image" Target="../media/image9.png"/><Relationship Id="rId12" Type="http://schemas.openxmlformats.org/officeDocument/2006/relationships/customXml" Target="../ink/ink62.xml"/><Relationship Id="rId17" Type="http://schemas.openxmlformats.org/officeDocument/2006/relationships/image" Target="../media/image84.png"/><Relationship Id="rId25" Type="http://schemas.openxmlformats.org/officeDocument/2006/relationships/image" Target="../media/image88.png"/><Relationship Id="rId33" Type="http://schemas.openxmlformats.org/officeDocument/2006/relationships/image" Target="../media/image92.png"/><Relationship Id="rId38" Type="http://schemas.openxmlformats.org/officeDocument/2006/relationships/customXml" Target="../ink/ink75.xml"/><Relationship Id="rId46" Type="http://schemas.openxmlformats.org/officeDocument/2006/relationships/customXml" Target="../ink/ink79.xml"/><Relationship Id="rId59" Type="http://schemas.openxmlformats.org/officeDocument/2006/relationships/image" Target="../media/image105.png"/><Relationship Id="rId67" Type="http://schemas.openxmlformats.org/officeDocument/2006/relationships/image" Target="../media/image109.png"/><Relationship Id="rId20" Type="http://schemas.openxmlformats.org/officeDocument/2006/relationships/customXml" Target="../ink/ink66.xml"/><Relationship Id="rId41" Type="http://schemas.openxmlformats.org/officeDocument/2006/relationships/image" Target="../media/image96.png"/><Relationship Id="rId54" Type="http://schemas.openxmlformats.org/officeDocument/2006/relationships/customXml" Target="../ink/ink83.xml"/><Relationship Id="rId62" Type="http://schemas.openxmlformats.org/officeDocument/2006/relationships/customXml" Target="../ink/ink87.xml"/><Relationship Id="rId70" Type="http://schemas.openxmlformats.org/officeDocument/2006/relationships/customXml" Target="../ink/ink91.xml"/><Relationship Id="rId75" Type="http://schemas.openxmlformats.org/officeDocument/2006/relationships/image" Target="../media/image113.png"/><Relationship Id="rId83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9.xml"/><Relationship Id="rId15" Type="http://schemas.openxmlformats.org/officeDocument/2006/relationships/image" Target="../media/image83.png"/><Relationship Id="rId23" Type="http://schemas.openxmlformats.org/officeDocument/2006/relationships/image" Target="../media/image87.png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49" Type="http://schemas.openxmlformats.org/officeDocument/2006/relationships/image" Target="../media/image100.png"/><Relationship Id="rId57" Type="http://schemas.openxmlformats.org/officeDocument/2006/relationships/image" Target="../media/image104.png"/><Relationship Id="rId10" Type="http://schemas.openxmlformats.org/officeDocument/2006/relationships/customXml" Target="../ink/ink61.xml"/><Relationship Id="rId31" Type="http://schemas.openxmlformats.org/officeDocument/2006/relationships/image" Target="../media/image91.png"/><Relationship Id="rId44" Type="http://schemas.openxmlformats.org/officeDocument/2006/relationships/customXml" Target="../ink/ink78.xml"/><Relationship Id="rId52" Type="http://schemas.openxmlformats.org/officeDocument/2006/relationships/customXml" Target="../ink/ink82.xml"/><Relationship Id="rId60" Type="http://schemas.openxmlformats.org/officeDocument/2006/relationships/customXml" Target="../ink/ink86.xml"/><Relationship Id="rId65" Type="http://schemas.openxmlformats.org/officeDocument/2006/relationships/image" Target="../media/image108.png"/><Relationship Id="rId73" Type="http://schemas.openxmlformats.org/officeDocument/2006/relationships/image" Target="../media/image112.png"/><Relationship Id="rId78" Type="http://schemas.openxmlformats.org/officeDocument/2006/relationships/customXml" Target="../ink/ink95.xml"/><Relationship Id="rId81" Type="http://schemas.openxmlformats.org/officeDocument/2006/relationships/image" Target="../media/image116.png"/><Relationship Id="rId86" Type="http://schemas.openxmlformats.org/officeDocument/2006/relationships/customXml" Target="../ink/ink99.xml"/><Relationship Id="rId4" Type="http://schemas.openxmlformats.org/officeDocument/2006/relationships/image" Target="../media/image77.png"/><Relationship Id="rId9" Type="http://schemas.openxmlformats.org/officeDocument/2006/relationships/image" Target="../media/image80.png"/><Relationship Id="rId13" Type="http://schemas.openxmlformats.org/officeDocument/2006/relationships/image" Target="../media/image82.png"/><Relationship Id="rId18" Type="http://schemas.openxmlformats.org/officeDocument/2006/relationships/customXml" Target="../ink/ink65.xml"/><Relationship Id="rId39" Type="http://schemas.openxmlformats.org/officeDocument/2006/relationships/image" Target="../media/image95.png"/><Relationship Id="rId34" Type="http://schemas.openxmlformats.org/officeDocument/2006/relationships/customXml" Target="../ink/ink73.xml"/><Relationship Id="rId50" Type="http://schemas.openxmlformats.org/officeDocument/2006/relationships/customXml" Target="../ink/ink81.xml"/><Relationship Id="rId55" Type="http://schemas.openxmlformats.org/officeDocument/2006/relationships/image" Target="../media/image103.png"/><Relationship Id="rId76" Type="http://schemas.openxmlformats.org/officeDocument/2006/relationships/customXml" Target="../ink/ink94.xml"/><Relationship Id="rId7" Type="http://schemas.openxmlformats.org/officeDocument/2006/relationships/image" Target="../media/image79.png"/><Relationship Id="rId71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90.png"/><Relationship Id="rId24" Type="http://schemas.openxmlformats.org/officeDocument/2006/relationships/customXml" Target="../ink/ink68.xml"/><Relationship Id="rId40" Type="http://schemas.openxmlformats.org/officeDocument/2006/relationships/customXml" Target="../ink/ink76.xml"/><Relationship Id="rId45" Type="http://schemas.openxmlformats.org/officeDocument/2006/relationships/image" Target="../media/image98.png"/><Relationship Id="rId66" Type="http://schemas.openxmlformats.org/officeDocument/2006/relationships/customXml" Target="../ink/ink89.xml"/><Relationship Id="rId87" Type="http://schemas.openxmlformats.org/officeDocument/2006/relationships/image" Target="../media/image119.png"/><Relationship Id="rId61" Type="http://schemas.openxmlformats.org/officeDocument/2006/relationships/image" Target="../media/image106.png"/><Relationship Id="rId82" Type="http://schemas.openxmlformats.org/officeDocument/2006/relationships/customXml" Target="../ink/ink9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customXml" Target="../ink/ink107.xml"/><Relationship Id="rId26" Type="http://schemas.openxmlformats.org/officeDocument/2006/relationships/customXml" Target="../ink/ink111.xml"/><Relationship Id="rId39" Type="http://schemas.openxmlformats.org/officeDocument/2006/relationships/image" Target="../media/image137.png"/><Relationship Id="rId21" Type="http://schemas.openxmlformats.org/officeDocument/2006/relationships/image" Target="../media/image128.png"/><Relationship Id="rId34" Type="http://schemas.openxmlformats.org/officeDocument/2006/relationships/customXml" Target="../ink/ink115.xml"/><Relationship Id="rId42" Type="http://schemas.openxmlformats.org/officeDocument/2006/relationships/customXml" Target="../ink/ink119.xml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06.xml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.xml"/><Relationship Id="rId11" Type="http://schemas.openxmlformats.org/officeDocument/2006/relationships/image" Target="../media/image123.png"/><Relationship Id="rId24" Type="http://schemas.openxmlformats.org/officeDocument/2006/relationships/customXml" Target="../ink/ink110.xml"/><Relationship Id="rId32" Type="http://schemas.openxmlformats.org/officeDocument/2006/relationships/customXml" Target="../ink/ink114.xml"/><Relationship Id="rId37" Type="http://schemas.openxmlformats.org/officeDocument/2006/relationships/image" Target="../media/image136.png"/><Relationship Id="rId40" Type="http://schemas.openxmlformats.org/officeDocument/2006/relationships/customXml" Target="../ink/ink118.xml"/><Relationship Id="rId45" Type="http://schemas.openxmlformats.org/officeDocument/2006/relationships/image" Target="../media/image140.png"/><Relationship Id="rId5" Type="http://schemas.openxmlformats.org/officeDocument/2006/relationships/image" Target="../media/image120.png"/><Relationship Id="rId15" Type="http://schemas.openxmlformats.org/officeDocument/2006/relationships/image" Target="../media/image125.png"/><Relationship Id="rId23" Type="http://schemas.openxmlformats.org/officeDocument/2006/relationships/image" Target="../media/image129.png"/><Relationship Id="rId28" Type="http://schemas.openxmlformats.org/officeDocument/2006/relationships/customXml" Target="../ink/ink112.xml"/><Relationship Id="rId36" Type="http://schemas.openxmlformats.org/officeDocument/2006/relationships/customXml" Target="../ink/ink116.xml"/><Relationship Id="rId10" Type="http://schemas.openxmlformats.org/officeDocument/2006/relationships/customXml" Target="../ink/ink103.xml"/><Relationship Id="rId19" Type="http://schemas.openxmlformats.org/officeDocument/2006/relationships/image" Target="../media/image127.png"/><Relationship Id="rId31" Type="http://schemas.openxmlformats.org/officeDocument/2006/relationships/image" Target="../media/image133.png"/><Relationship Id="rId44" Type="http://schemas.openxmlformats.org/officeDocument/2006/relationships/customXml" Target="../ink/ink120.xml"/><Relationship Id="rId4" Type="http://schemas.openxmlformats.org/officeDocument/2006/relationships/customXml" Target="../ink/ink100.xml"/><Relationship Id="rId9" Type="http://schemas.openxmlformats.org/officeDocument/2006/relationships/image" Target="../media/image122.png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image" Target="../media/image131.png"/><Relationship Id="rId30" Type="http://schemas.openxmlformats.org/officeDocument/2006/relationships/customXml" Target="../ink/ink113.xml"/><Relationship Id="rId35" Type="http://schemas.openxmlformats.org/officeDocument/2006/relationships/image" Target="../media/image135.png"/><Relationship Id="rId43" Type="http://schemas.openxmlformats.org/officeDocument/2006/relationships/image" Target="../media/image139.png"/><Relationship Id="rId8" Type="http://schemas.openxmlformats.org/officeDocument/2006/relationships/customXml" Target="../ink/ink102.xml"/><Relationship Id="rId3" Type="http://schemas.openxmlformats.org/officeDocument/2006/relationships/image" Target="../media/image9.png"/><Relationship Id="rId12" Type="http://schemas.openxmlformats.org/officeDocument/2006/relationships/customXml" Target="../ink/ink104.xml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117.xml"/><Relationship Id="rId20" Type="http://schemas.openxmlformats.org/officeDocument/2006/relationships/customXml" Target="../ink/ink108.xml"/><Relationship Id="rId41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customXml" Target="../ink/ink125.xml"/><Relationship Id="rId18" Type="http://schemas.openxmlformats.org/officeDocument/2006/relationships/image" Target="../media/image148.png"/><Relationship Id="rId3" Type="http://schemas.openxmlformats.org/officeDocument/2006/relationships/image" Target="../media/image141.png"/><Relationship Id="rId21" Type="http://schemas.openxmlformats.org/officeDocument/2006/relationships/customXml" Target="../ink/ink129.xml"/><Relationship Id="rId7" Type="http://schemas.openxmlformats.org/officeDocument/2006/relationships/customXml" Target="../ink/ink122.xml"/><Relationship Id="rId12" Type="http://schemas.openxmlformats.org/officeDocument/2006/relationships/image" Target="../media/image145.png"/><Relationship Id="rId17" Type="http://schemas.openxmlformats.org/officeDocument/2006/relationships/customXml" Target="../ink/ink127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7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customXml" Target="../ink/ink124.xml"/><Relationship Id="rId24" Type="http://schemas.openxmlformats.org/officeDocument/2006/relationships/image" Target="../media/image151.png"/><Relationship Id="rId5" Type="http://schemas.openxmlformats.org/officeDocument/2006/relationships/customXml" Target="../ink/ink121.xml"/><Relationship Id="rId15" Type="http://schemas.openxmlformats.org/officeDocument/2006/relationships/customXml" Target="../ink/ink126.xml"/><Relationship Id="rId23" Type="http://schemas.openxmlformats.org/officeDocument/2006/relationships/customXml" Target="../ink/ink130.xml"/><Relationship Id="rId10" Type="http://schemas.openxmlformats.org/officeDocument/2006/relationships/image" Target="../media/image144.png"/><Relationship Id="rId19" Type="http://schemas.openxmlformats.org/officeDocument/2006/relationships/customXml" Target="../ink/ink128.xml"/><Relationship Id="rId4" Type="http://schemas.openxmlformats.org/officeDocument/2006/relationships/image" Target="../media/image9.png"/><Relationship Id="rId9" Type="http://schemas.openxmlformats.org/officeDocument/2006/relationships/customXml" Target="../ink/ink123.xml"/><Relationship Id="rId14" Type="http://schemas.openxmlformats.org/officeDocument/2006/relationships/image" Target="../media/image146.png"/><Relationship Id="rId22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5.xml"/><Relationship Id="rId18" Type="http://schemas.openxmlformats.org/officeDocument/2006/relationships/image" Target="../media/image158.png"/><Relationship Id="rId26" Type="http://schemas.openxmlformats.org/officeDocument/2006/relationships/image" Target="../media/image162.png"/><Relationship Id="rId39" Type="http://schemas.openxmlformats.org/officeDocument/2006/relationships/customXml" Target="../ink/ink148.xml"/><Relationship Id="rId21" Type="http://schemas.openxmlformats.org/officeDocument/2006/relationships/customXml" Target="../ink/ink139.xml"/><Relationship Id="rId34" Type="http://schemas.openxmlformats.org/officeDocument/2006/relationships/image" Target="../media/image166.png"/><Relationship Id="rId42" Type="http://schemas.openxmlformats.org/officeDocument/2006/relationships/image" Target="../media/image170.png"/><Relationship Id="rId47" Type="http://schemas.openxmlformats.org/officeDocument/2006/relationships/customXml" Target="../ink/ink152.xml"/><Relationship Id="rId50" Type="http://schemas.openxmlformats.org/officeDocument/2006/relationships/image" Target="../media/image174.png"/><Relationship Id="rId55" Type="http://schemas.openxmlformats.org/officeDocument/2006/relationships/customXml" Target="../ink/ink156.xml"/><Relationship Id="rId63" Type="http://schemas.openxmlformats.org/officeDocument/2006/relationships/customXml" Target="../ink/ink160.xml"/><Relationship Id="rId7" Type="http://schemas.openxmlformats.org/officeDocument/2006/relationships/customXml" Target="../ink/ink132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7.png"/><Relationship Id="rId29" Type="http://schemas.openxmlformats.org/officeDocument/2006/relationships/customXml" Target="../ink/ink143.xml"/><Relationship Id="rId11" Type="http://schemas.openxmlformats.org/officeDocument/2006/relationships/customXml" Target="../ink/ink134.xml"/><Relationship Id="rId24" Type="http://schemas.openxmlformats.org/officeDocument/2006/relationships/image" Target="../media/image161.png"/><Relationship Id="rId32" Type="http://schemas.openxmlformats.org/officeDocument/2006/relationships/image" Target="../media/image165.png"/><Relationship Id="rId37" Type="http://schemas.openxmlformats.org/officeDocument/2006/relationships/customXml" Target="../ink/ink147.xml"/><Relationship Id="rId40" Type="http://schemas.openxmlformats.org/officeDocument/2006/relationships/image" Target="../media/image169.png"/><Relationship Id="rId45" Type="http://schemas.openxmlformats.org/officeDocument/2006/relationships/customXml" Target="../ink/ink151.xml"/><Relationship Id="rId53" Type="http://schemas.openxmlformats.org/officeDocument/2006/relationships/customXml" Target="../ink/ink155.xml"/><Relationship Id="rId58" Type="http://schemas.openxmlformats.org/officeDocument/2006/relationships/image" Target="../media/image178.png"/><Relationship Id="rId5" Type="http://schemas.openxmlformats.org/officeDocument/2006/relationships/customXml" Target="../ink/ink131.xml"/><Relationship Id="rId61" Type="http://schemas.openxmlformats.org/officeDocument/2006/relationships/customXml" Target="../ink/ink159.xml"/><Relationship Id="rId19" Type="http://schemas.openxmlformats.org/officeDocument/2006/relationships/customXml" Target="../ink/ink138.xml"/><Relationship Id="rId14" Type="http://schemas.openxmlformats.org/officeDocument/2006/relationships/image" Target="../media/image156.png"/><Relationship Id="rId22" Type="http://schemas.openxmlformats.org/officeDocument/2006/relationships/image" Target="../media/image160.png"/><Relationship Id="rId27" Type="http://schemas.openxmlformats.org/officeDocument/2006/relationships/customXml" Target="../ink/ink142.xml"/><Relationship Id="rId30" Type="http://schemas.openxmlformats.org/officeDocument/2006/relationships/image" Target="../media/image164.png"/><Relationship Id="rId35" Type="http://schemas.openxmlformats.org/officeDocument/2006/relationships/customXml" Target="../ink/ink146.xml"/><Relationship Id="rId43" Type="http://schemas.openxmlformats.org/officeDocument/2006/relationships/customXml" Target="../ink/ink150.xml"/><Relationship Id="rId48" Type="http://schemas.openxmlformats.org/officeDocument/2006/relationships/image" Target="../media/image173.png"/><Relationship Id="rId56" Type="http://schemas.openxmlformats.org/officeDocument/2006/relationships/image" Target="../media/image177.png"/><Relationship Id="rId64" Type="http://schemas.openxmlformats.org/officeDocument/2006/relationships/image" Target="../media/image181.png"/><Relationship Id="rId8" Type="http://schemas.openxmlformats.org/officeDocument/2006/relationships/image" Target="../media/image153.png"/><Relationship Id="rId51" Type="http://schemas.openxmlformats.org/officeDocument/2006/relationships/customXml" Target="../ink/ink154.xml"/><Relationship Id="rId3" Type="http://schemas.openxmlformats.org/officeDocument/2006/relationships/image" Target="../media/image9.png"/><Relationship Id="rId12" Type="http://schemas.openxmlformats.org/officeDocument/2006/relationships/image" Target="../media/image155.png"/><Relationship Id="rId17" Type="http://schemas.openxmlformats.org/officeDocument/2006/relationships/customXml" Target="../ink/ink137.xml"/><Relationship Id="rId25" Type="http://schemas.openxmlformats.org/officeDocument/2006/relationships/customXml" Target="../ink/ink141.xml"/><Relationship Id="rId33" Type="http://schemas.openxmlformats.org/officeDocument/2006/relationships/customXml" Target="../ink/ink145.xml"/><Relationship Id="rId38" Type="http://schemas.openxmlformats.org/officeDocument/2006/relationships/image" Target="../media/image168.png"/><Relationship Id="rId46" Type="http://schemas.openxmlformats.org/officeDocument/2006/relationships/image" Target="../media/image172.png"/><Relationship Id="rId59" Type="http://schemas.openxmlformats.org/officeDocument/2006/relationships/customXml" Target="../ink/ink158.xml"/><Relationship Id="rId20" Type="http://schemas.openxmlformats.org/officeDocument/2006/relationships/image" Target="../media/image159.png"/><Relationship Id="rId41" Type="http://schemas.openxmlformats.org/officeDocument/2006/relationships/customXml" Target="../ink/ink149.xml"/><Relationship Id="rId54" Type="http://schemas.openxmlformats.org/officeDocument/2006/relationships/image" Target="../media/image176.png"/><Relationship Id="rId6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5" Type="http://schemas.openxmlformats.org/officeDocument/2006/relationships/customXml" Target="../ink/ink136.xml"/><Relationship Id="rId23" Type="http://schemas.openxmlformats.org/officeDocument/2006/relationships/customXml" Target="../ink/ink140.xml"/><Relationship Id="rId28" Type="http://schemas.openxmlformats.org/officeDocument/2006/relationships/image" Target="../media/image163.png"/><Relationship Id="rId36" Type="http://schemas.openxmlformats.org/officeDocument/2006/relationships/image" Target="../media/image167.png"/><Relationship Id="rId49" Type="http://schemas.openxmlformats.org/officeDocument/2006/relationships/customXml" Target="../ink/ink153.xml"/><Relationship Id="rId57" Type="http://schemas.openxmlformats.org/officeDocument/2006/relationships/customXml" Target="../ink/ink157.xml"/><Relationship Id="rId10" Type="http://schemas.openxmlformats.org/officeDocument/2006/relationships/image" Target="../media/image154.png"/><Relationship Id="rId31" Type="http://schemas.openxmlformats.org/officeDocument/2006/relationships/customXml" Target="../ink/ink144.xml"/><Relationship Id="rId44" Type="http://schemas.openxmlformats.org/officeDocument/2006/relationships/image" Target="../media/image171.png"/><Relationship Id="rId52" Type="http://schemas.openxmlformats.org/officeDocument/2006/relationships/image" Target="../media/image175.png"/><Relationship Id="rId60" Type="http://schemas.openxmlformats.org/officeDocument/2006/relationships/image" Target="../media/image179.png"/><Relationship Id="rId4" Type="http://schemas.openxmlformats.org/officeDocument/2006/relationships/image" Target="../media/image141.png"/><Relationship Id="rId9" Type="http://schemas.openxmlformats.org/officeDocument/2006/relationships/customXml" Target="../ink/ink1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5.xml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12" Type="http://schemas.openxmlformats.org/officeDocument/2006/relationships/image" Target="../media/image18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3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customXml" Target="../ink/ink15.xml"/><Relationship Id="rId42" Type="http://schemas.openxmlformats.org/officeDocument/2006/relationships/image" Target="../media/image41.png"/><Relationship Id="rId47" Type="http://schemas.openxmlformats.org/officeDocument/2006/relationships/customXml" Target="../ink/ink28.xml"/><Relationship Id="rId63" Type="http://schemas.openxmlformats.org/officeDocument/2006/relationships/image" Target="../media/image51.png"/><Relationship Id="rId68" Type="http://schemas.openxmlformats.org/officeDocument/2006/relationships/customXml" Target="../ink/ink39.xml"/><Relationship Id="rId84" Type="http://schemas.openxmlformats.org/officeDocument/2006/relationships/customXml" Target="../ink/ink47.xml"/><Relationship Id="rId89" Type="http://schemas.openxmlformats.org/officeDocument/2006/relationships/image" Target="../media/image63.png"/><Relationship Id="rId16" Type="http://schemas.openxmlformats.org/officeDocument/2006/relationships/image" Target="../media/image28.png"/><Relationship Id="rId11" Type="http://schemas.openxmlformats.org/officeDocument/2006/relationships/customXml" Target="../ink/ink10.xml"/><Relationship Id="rId32" Type="http://schemas.openxmlformats.org/officeDocument/2006/relationships/image" Target="../media/image36.png"/><Relationship Id="rId37" Type="http://schemas.openxmlformats.org/officeDocument/2006/relationships/customXml" Target="../ink/ink23.xml"/><Relationship Id="rId53" Type="http://schemas.openxmlformats.org/officeDocument/2006/relationships/image" Target="../media/image46.png"/><Relationship Id="rId58" Type="http://schemas.openxmlformats.org/officeDocument/2006/relationships/customXml" Target="../ink/ink34.xml"/><Relationship Id="rId74" Type="http://schemas.openxmlformats.org/officeDocument/2006/relationships/customXml" Target="../ink/ink42.xml"/><Relationship Id="rId79" Type="http://schemas.openxmlformats.org/officeDocument/2006/relationships/image" Target="../media/image59.png"/><Relationship Id="rId5" Type="http://schemas.openxmlformats.org/officeDocument/2006/relationships/image" Target="../media/image22.png"/><Relationship Id="rId90" Type="http://schemas.openxmlformats.org/officeDocument/2006/relationships/customXml" Target="../ink/ink51.xml"/><Relationship Id="rId95" Type="http://schemas.openxmlformats.org/officeDocument/2006/relationships/image" Target="../media/image66.png"/><Relationship Id="rId22" Type="http://schemas.openxmlformats.org/officeDocument/2006/relationships/image" Target="../media/image31.png"/><Relationship Id="rId27" Type="http://schemas.openxmlformats.org/officeDocument/2006/relationships/customXml" Target="../ink/ink18.xml"/><Relationship Id="rId43" Type="http://schemas.openxmlformats.org/officeDocument/2006/relationships/customXml" Target="../ink/ink26.xml"/><Relationship Id="rId48" Type="http://schemas.openxmlformats.org/officeDocument/2006/relationships/image" Target="../media/image44.png"/><Relationship Id="rId64" Type="http://schemas.openxmlformats.org/officeDocument/2006/relationships/customXml" Target="../ink/ink37.xml"/><Relationship Id="rId69" Type="http://schemas.openxmlformats.org/officeDocument/2006/relationships/image" Target="../media/image54.png"/><Relationship Id="rId8" Type="http://schemas.openxmlformats.org/officeDocument/2006/relationships/image" Target="../media/image24.png"/><Relationship Id="rId51" Type="http://schemas.openxmlformats.org/officeDocument/2006/relationships/image" Target="../media/image45.png"/><Relationship Id="rId72" Type="http://schemas.openxmlformats.org/officeDocument/2006/relationships/customXml" Target="../ink/ink41.xml"/><Relationship Id="rId80" Type="http://schemas.openxmlformats.org/officeDocument/2006/relationships/customXml" Target="../ink/ink45.xml"/><Relationship Id="rId85" Type="http://schemas.openxmlformats.org/officeDocument/2006/relationships/customXml" Target="../ink/ink48.xml"/><Relationship Id="rId93" Type="http://schemas.openxmlformats.org/officeDocument/2006/relationships/image" Target="../media/image65.png"/><Relationship Id="rId3" Type="http://schemas.openxmlformats.org/officeDocument/2006/relationships/image" Target="../media/image13.png"/><Relationship Id="rId12" Type="http://schemas.openxmlformats.org/officeDocument/2006/relationships/image" Target="../media/image26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39.png"/><Relationship Id="rId46" Type="http://schemas.openxmlformats.org/officeDocument/2006/relationships/image" Target="../media/image43.png"/><Relationship Id="rId59" Type="http://schemas.openxmlformats.org/officeDocument/2006/relationships/image" Target="../media/image49.png"/><Relationship Id="rId67" Type="http://schemas.openxmlformats.org/officeDocument/2006/relationships/image" Target="../media/image53.png"/><Relationship Id="rId20" Type="http://schemas.openxmlformats.org/officeDocument/2006/relationships/image" Target="../media/image30.png"/><Relationship Id="rId41" Type="http://schemas.openxmlformats.org/officeDocument/2006/relationships/customXml" Target="../ink/ink25.xml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57.png"/><Relationship Id="rId83" Type="http://schemas.openxmlformats.org/officeDocument/2006/relationships/image" Target="../media/image61.png"/><Relationship Id="rId88" Type="http://schemas.openxmlformats.org/officeDocument/2006/relationships/customXml" Target="../ink/ink50.xml"/><Relationship Id="rId91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34.png"/><Relationship Id="rId36" Type="http://schemas.openxmlformats.org/officeDocument/2006/relationships/image" Target="../media/image38.png"/><Relationship Id="rId49" Type="http://schemas.openxmlformats.org/officeDocument/2006/relationships/customXml" Target="../ink/ink29.xml"/><Relationship Id="rId57" Type="http://schemas.openxmlformats.org/officeDocument/2006/relationships/image" Target="../media/image48.png"/><Relationship Id="rId10" Type="http://schemas.openxmlformats.org/officeDocument/2006/relationships/image" Target="../media/image25.png"/><Relationship Id="rId31" Type="http://schemas.openxmlformats.org/officeDocument/2006/relationships/customXml" Target="../ink/ink20.xml"/><Relationship Id="rId44" Type="http://schemas.openxmlformats.org/officeDocument/2006/relationships/image" Target="../media/image42.png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52.png"/><Relationship Id="rId73" Type="http://schemas.openxmlformats.org/officeDocument/2006/relationships/image" Target="../media/image56.png"/><Relationship Id="rId78" Type="http://schemas.openxmlformats.org/officeDocument/2006/relationships/customXml" Target="../ink/ink44.xml"/><Relationship Id="rId81" Type="http://schemas.openxmlformats.org/officeDocument/2006/relationships/image" Target="../media/image60.png"/><Relationship Id="rId86" Type="http://schemas.openxmlformats.org/officeDocument/2006/relationships/image" Target="../media/image62.png"/><Relationship Id="rId94" Type="http://schemas.openxmlformats.org/officeDocument/2006/relationships/customXml" Target="../ink/ink53.xml"/><Relationship Id="rId4" Type="http://schemas.openxmlformats.org/officeDocument/2006/relationships/image" Target="../media/image14.png"/><Relationship Id="rId9" Type="http://schemas.openxmlformats.org/officeDocument/2006/relationships/customXml" Target="../ink/ink9.xml"/><Relationship Id="rId13" Type="http://schemas.openxmlformats.org/officeDocument/2006/relationships/customXml" Target="../ink/ink11.xml"/><Relationship Id="rId18" Type="http://schemas.openxmlformats.org/officeDocument/2006/relationships/image" Target="../media/image29.png"/><Relationship Id="rId39" Type="http://schemas.openxmlformats.org/officeDocument/2006/relationships/customXml" Target="../ink/ink24.xml"/><Relationship Id="rId34" Type="http://schemas.openxmlformats.org/officeDocument/2006/relationships/image" Target="../media/image37.png"/><Relationship Id="rId50" Type="http://schemas.openxmlformats.org/officeDocument/2006/relationships/customXml" Target="../ink/ink30.xml"/><Relationship Id="rId55" Type="http://schemas.openxmlformats.org/officeDocument/2006/relationships/image" Target="../media/image47.png"/><Relationship Id="rId76" Type="http://schemas.openxmlformats.org/officeDocument/2006/relationships/customXml" Target="../ink/ink43.xml"/><Relationship Id="rId7" Type="http://schemas.openxmlformats.org/officeDocument/2006/relationships/customXml" Target="../ink/ink8.xml"/><Relationship Id="rId71" Type="http://schemas.openxmlformats.org/officeDocument/2006/relationships/image" Target="../media/image55.png"/><Relationship Id="rId92" Type="http://schemas.openxmlformats.org/officeDocument/2006/relationships/customXml" Target="../ink/ink52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9.xml"/><Relationship Id="rId24" Type="http://schemas.openxmlformats.org/officeDocument/2006/relationships/image" Target="../media/image32.png"/><Relationship Id="rId40" Type="http://schemas.openxmlformats.org/officeDocument/2006/relationships/image" Target="../media/image40.png"/><Relationship Id="rId45" Type="http://schemas.openxmlformats.org/officeDocument/2006/relationships/customXml" Target="../ink/ink27.xml"/><Relationship Id="rId66" Type="http://schemas.openxmlformats.org/officeDocument/2006/relationships/customXml" Target="../ink/ink38.xml"/><Relationship Id="rId87" Type="http://schemas.openxmlformats.org/officeDocument/2006/relationships/customXml" Target="../ink/ink49.xml"/><Relationship Id="rId61" Type="http://schemas.openxmlformats.org/officeDocument/2006/relationships/image" Target="../media/image50.png"/><Relationship Id="rId82" Type="http://schemas.openxmlformats.org/officeDocument/2006/relationships/customXml" Target="../ink/ink46.xml"/><Relationship Id="rId19" Type="http://schemas.openxmlformats.org/officeDocument/2006/relationships/customXml" Target="../ink/ink14.xml"/><Relationship Id="rId14" Type="http://schemas.openxmlformats.org/officeDocument/2006/relationships/image" Target="../media/image27.png"/><Relationship Id="rId30" Type="http://schemas.openxmlformats.org/officeDocument/2006/relationships/image" Target="../media/image35.png"/><Relationship Id="rId35" Type="http://schemas.openxmlformats.org/officeDocument/2006/relationships/customXml" Target="../ink/ink22.xml"/><Relationship Id="rId56" Type="http://schemas.openxmlformats.org/officeDocument/2006/relationships/customXml" Target="../ink/ink33.xml"/><Relationship Id="rId77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D2B8-CBBA-F39D-93D2-A6D352BEB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C35BF07-6E60-2CB6-207E-511F9EDC8B89}"/>
              </a:ext>
            </a:extLst>
          </p:cNvPr>
          <p:cNvSpPr/>
          <p:nvPr/>
        </p:nvSpPr>
        <p:spPr>
          <a:xfrm>
            <a:off x="685800" y="1224751"/>
            <a:ext cx="10820095" cy="25252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defRPr>
                <a:latin typeface="Aptos"/>
              </a:defRPr>
            </a:pPr>
            <a:r>
              <a:rPr lang="en-US" sz="4800" b="1" dirty="0">
                <a:solidFill>
                  <a:srgbClr val="111111"/>
                </a:solidFill>
                <a:latin typeface="Aptos" panose="020B0004020202020204" pitchFamily="34" charset="0"/>
                <a:ea typeface="Calibri" pitchFamily="34" charset="-122"/>
                <a:cs typeface="Calibri" pitchFamily="34" charset="-120"/>
              </a:rPr>
              <a:t>BANANAS: Bayesian Optimization </a:t>
            </a:r>
          </a:p>
          <a:p>
            <a:pPr algn="ctr">
              <a:defRPr>
                <a:latin typeface="Aptos"/>
              </a:defRPr>
            </a:pPr>
            <a:r>
              <a:rPr lang="en-US" sz="4800" b="1" dirty="0">
                <a:solidFill>
                  <a:srgbClr val="111111"/>
                </a:solidFill>
                <a:latin typeface="Aptos" panose="020B0004020202020204" pitchFamily="34" charset="0"/>
                <a:ea typeface="Calibri" pitchFamily="34" charset="-122"/>
                <a:cs typeface="Calibri" pitchFamily="34" charset="-120"/>
              </a:rPr>
              <a:t>with Neural Architectures </a:t>
            </a:r>
          </a:p>
          <a:p>
            <a:pPr algn="ctr">
              <a:defRPr>
                <a:latin typeface="Aptos"/>
              </a:defRPr>
            </a:pPr>
            <a:r>
              <a:rPr lang="en-US" sz="4800" b="1" dirty="0">
                <a:solidFill>
                  <a:srgbClr val="111111"/>
                </a:solidFill>
                <a:latin typeface="Aptos" panose="020B0004020202020204" pitchFamily="34" charset="0"/>
                <a:ea typeface="Calibri" pitchFamily="34" charset="-122"/>
                <a:cs typeface="Calibri" pitchFamily="34" charset="-120"/>
              </a:rPr>
              <a:t>for Neural Architecture Search</a:t>
            </a:r>
            <a:endParaRPr lang="en-US" sz="4800" b="1" dirty="0">
              <a:latin typeface="Aptos" panose="020B0004020202020204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0303841-6C88-F963-24A9-15EC1DAD6C5A}"/>
              </a:ext>
            </a:extLst>
          </p:cNvPr>
          <p:cNvSpPr/>
          <p:nvPr/>
        </p:nvSpPr>
        <p:spPr>
          <a:xfrm>
            <a:off x="685800" y="2788920"/>
            <a:ext cx="10820095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  <a:defRPr>
                <a:latin typeface="Aptos"/>
              </a:defRPr>
            </a:pPr>
            <a:endParaRPr lang="en-US" sz="24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E58FE7E-C910-A606-7481-FDC7A8AFEE3C}"/>
              </a:ext>
            </a:extLst>
          </p:cNvPr>
          <p:cNvSpPr/>
          <p:nvPr/>
        </p:nvSpPr>
        <p:spPr>
          <a:xfrm>
            <a:off x="685800" y="4130146"/>
            <a:ext cx="10820095" cy="14226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defRPr>
                <a:latin typeface="Aptos"/>
              </a:defRPr>
            </a:pPr>
            <a:r>
              <a:rPr lang="en-US" sz="2000" b="1" dirty="0">
                <a:latin typeface="Aptos SemiBold" panose="020B0004020202020204" pitchFamily="34" charset="0"/>
              </a:rPr>
              <a:t>Colin White</a:t>
            </a:r>
            <a:r>
              <a:rPr lang="en-US" sz="2000" b="1" baseline="30000" dirty="0">
                <a:latin typeface="Aptos SemiBold" panose="020B0004020202020204" pitchFamily="34" charset="0"/>
              </a:rPr>
              <a:t>1</a:t>
            </a:r>
            <a:r>
              <a:rPr lang="en-US" sz="2000" b="1" dirty="0">
                <a:latin typeface="Aptos SemiBold" panose="020B0004020202020204" pitchFamily="34" charset="0"/>
              </a:rPr>
              <a:t>, Willie Neiswanger</a:t>
            </a:r>
            <a:r>
              <a:rPr lang="en-US" sz="2000" b="1" baseline="30000" dirty="0">
                <a:latin typeface="Aptos SemiBold" panose="020B0004020202020204" pitchFamily="34" charset="0"/>
              </a:rPr>
              <a:t>23</a:t>
            </a:r>
            <a:r>
              <a:rPr lang="en-US" sz="2000" b="1" dirty="0">
                <a:latin typeface="Aptos SemiBold" panose="020B0004020202020204" pitchFamily="34" charset="0"/>
              </a:rPr>
              <a:t>, Yash Savani</a:t>
            </a:r>
            <a:r>
              <a:rPr lang="en-US" sz="2000" b="1" baseline="30000" dirty="0">
                <a:latin typeface="Aptos SemiBold" panose="020B0004020202020204" pitchFamily="34" charset="0"/>
              </a:rPr>
              <a:t>1</a:t>
            </a:r>
          </a:p>
          <a:p>
            <a:pPr algn="ctr">
              <a:defRPr>
                <a:latin typeface="Aptos"/>
              </a:defRPr>
            </a:pPr>
            <a:r>
              <a:rPr lang="en-US" baseline="30000" dirty="0"/>
              <a:t>1 </a:t>
            </a:r>
            <a:r>
              <a:rPr lang="en-US" dirty="0" err="1"/>
              <a:t>Abacus.AI</a:t>
            </a:r>
            <a:r>
              <a:rPr lang="en-US" dirty="0"/>
              <a:t> </a:t>
            </a:r>
          </a:p>
          <a:p>
            <a:pPr algn="ctr">
              <a:defRPr>
                <a:latin typeface="Aptos"/>
              </a:defRPr>
            </a:pPr>
            <a:r>
              <a:rPr lang="en-US" baseline="30000" dirty="0"/>
              <a:t>2 </a:t>
            </a:r>
            <a:r>
              <a:rPr lang="en-US" dirty="0"/>
              <a:t>Stanford University </a:t>
            </a:r>
          </a:p>
          <a:p>
            <a:pPr algn="ctr">
              <a:defRPr>
                <a:latin typeface="Aptos"/>
              </a:defRPr>
            </a:pPr>
            <a:r>
              <a:rPr lang="en-US" baseline="30000" dirty="0"/>
              <a:t>3 </a:t>
            </a:r>
            <a:r>
              <a:rPr lang="en-US" dirty="0" err="1"/>
              <a:t>Petuum</a:t>
            </a:r>
            <a:r>
              <a:rPr lang="en-US" dirty="0"/>
              <a:t>, Inc.</a:t>
            </a:r>
          </a:p>
          <a:p>
            <a:pPr algn="ctr">
              <a:defRPr>
                <a:latin typeface="Aptos"/>
              </a:defRPr>
            </a:pPr>
            <a:r>
              <a:rPr lang="en-US" dirty="0">
                <a:solidFill>
                  <a:srgbClr val="444444"/>
                </a:solidFill>
                <a:latin typeface="Aptos"/>
              </a:rPr>
              <a:t>2021</a:t>
            </a:r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323FB935-25D7-3E2F-14B2-779D3D94D71E}"/>
              </a:ext>
            </a:extLst>
          </p:cNvPr>
          <p:cNvSpPr/>
          <p:nvPr/>
        </p:nvSpPr>
        <p:spPr>
          <a:xfrm>
            <a:off x="2254102" y="3919653"/>
            <a:ext cx="7442791" cy="0"/>
          </a:xfrm>
          <a:prstGeom prst="line">
            <a:avLst/>
          </a:prstGeom>
          <a:noFill/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pPr>
              <a:defRPr>
                <a:latin typeface="Apto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22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94F52-BC2C-F8CD-5F96-0B5CF90DB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A22AE4B-D664-E3C9-9859-652BA03460F6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8DE5200-8762-C13F-C327-B929B6DEE78A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Encoding</a:t>
            </a:r>
            <a:endParaRPr lang="en-US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9A8BC70-1228-9A12-45CD-71F965DBFA52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AC24554-9DFB-D260-A746-74F1D9223ACA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D008961E-9A26-A8B7-BAA2-2A3A99472755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C26D93D-F356-6E8E-EA56-E2DFC28D9240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20DA3C2-6913-A575-E936-996F692244E4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1C46CF67-0380-F9CC-BF5B-2D02D05369CE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FD7E90B8-FDC5-F93D-4A4E-009AE6E4578D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3F9EC0D-0E81-4EAE-4746-F9062592EF3E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2C29EEC4-2388-EB09-697A-BB5E151ACFCD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0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 Encoding</a:t>
            </a:r>
            <a:endParaRPr lang="en-US" sz="4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29A6474-9D7A-A685-D5F4-1920DEB62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47" y="2477298"/>
            <a:ext cx="2956292" cy="35493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82586A-04F8-A750-C2A0-4389DBE911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2" r="1643" b="54983"/>
          <a:stretch>
            <a:fillRect/>
          </a:stretch>
        </p:blipFill>
        <p:spPr>
          <a:xfrm>
            <a:off x="5499377" y="1245870"/>
            <a:ext cx="4027210" cy="2426970"/>
          </a:xfrm>
          <a:prstGeom prst="rect">
            <a:avLst/>
          </a:prstGeom>
        </p:spPr>
      </p:pic>
      <p:sp>
        <p:nvSpPr>
          <p:cNvPr id="33" name="Text 13">
            <a:extLst>
              <a:ext uri="{FF2B5EF4-FFF2-40B4-BE49-F238E27FC236}">
                <a16:creationId xmlns:a16="http://schemas.microsoft.com/office/drawing/2014/main" id="{3A027B55-805B-CB5C-76C4-91DC78109CCF}"/>
              </a:ext>
            </a:extLst>
          </p:cNvPr>
          <p:cNvSpPr/>
          <p:nvPr/>
        </p:nvSpPr>
        <p:spPr>
          <a:xfrm>
            <a:off x="822960" y="1424443"/>
            <a:ext cx="10545775" cy="6400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Adjacency matrix encoding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</a:rPr>
              <a:t>Path encoding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44BF08-B28F-B8B5-BE76-0B3CDCAE4D6F}"/>
              </a:ext>
            </a:extLst>
          </p:cNvPr>
          <p:cNvSpPr/>
          <p:nvPr/>
        </p:nvSpPr>
        <p:spPr>
          <a:xfrm>
            <a:off x="5852160" y="1264265"/>
            <a:ext cx="746760" cy="2389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C118CF6-2B52-2EAB-07C8-1DCBAF0E2BEC}"/>
                  </a:ext>
                </a:extLst>
              </p14:cNvPr>
              <p14:cNvContentPartPr/>
              <p14:nvPr/>
            </p14:nvContentPartPr>
            <p14:xfrm>
              <a:off x="1554360" y="2311440"/>
              <a:ext cx="2103480" cy="3731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C118CF6-2B52-2EAB-07C8-1DCBAF0E2B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3560" y="2300640"/>
                <a:ext cx="2124720" cy="37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67265AF-E007-436A-3928-3FF0E85B6893}"/>
                  </a:ext>
                </a:extLst>
              </p14:cNvPr>
              <p14:cNvContentPartPr/>
              <p14:nvPr/>
            </p14:nvContentPartPr>
            <p14:xfrm>
              <a:off x="2102640" y="2255280"/>
              <a:ext cx="1753920" cy="3940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67265AF-E007-436A-3928-3FF0E85B68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91840" y="2244480"/>
                <a:ext cx="1775160" cy="39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698F789-6E1D-9654-D87F-FD4871D02C56}"/>
                  </a:ext>
                </a:extLst>
              </p14:cNvPr>
              <p14:cNvContentPartPr/>
              <p14:nvPr/>
            </p14:nvContentPartPr>
            <p14:xfrm>
              <a:off x="2673600" y="2361840"/>
              <a:ext cx="1045080" cy="3924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698F789-6E1D-9654-D87F-FD4871D02C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62800" y="2351040"/>
                <a:ext cx="1066320" cy="39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0117B3A-5B0E-3E0B-2AFD-104315461D11}"/>
                  </a:ext>
                </a:extLst>
              </p14:cNvPr>
              <p14:cNvContentPartPr/>
              <p14:nvPr/>
            </p14:nvContentPartPr>
            <p14:xfrm>
              <a:off x="2505840" y="2377320"/>
              <a:ext cx="1761840" cy="3757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0117B3A-5B0E-3E0B-2AFD-104315461D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95400" y="2366520"/>
                <a:ext cx="1783080" cy="37785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FD004BC-AC42-9796-EE2A-D59D802D55C8}"/>
              </a:ext>
            </a:extLst>
          </p:cNvPr>
          <p:cNvSpPr/>
          <p:nvPr/>
        </p:nvSpPr>
        <p:spPr>
          <a:xfrm>
            <a:off x="6882174" y="1245870"/>
            <a:ext cx="670770" cy="2426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3040AE-700E-19FF-3821-2841D0B71422}"/>
              </a:ext>
            </a:extLst>
          </p:cNvPr>
          <p:cNvSpPr/>
          <p:nvPr/>
        </p:nvSpPr>
        <p:spPr>
          <a:xfrm>
            <a:off x="7513583" y="1245870"/>
            <a:ext cx="670770" cy="2426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ECED5-C749-2A85-D848-E6F35A656FD9}"/>
              </a:ext>
            </a:extLst>
          </p:cNvPr>
          <p:cNvSpPr/>
          <p:nvPr/>
        </p:nvSpPr>
        <p:spPr>
          <a:xfrm>
            <a:off x="8874105" y="1245870"/>
            <a:ext cx="670770" cy="2426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C43ECE-3E50-DA41-644C-BC96664F62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2" t="47627" r="1643"/>
          <a:stretch>
            <a:fillRect/>
          </a:stretch>
        </p:blipFill>
        <p:spPr>
          <a:xfrm>
            <a:off x="5499377" y="3813562"/>
            <a:ext cx="4027210" cy="2823585"/>
          </a:xfrm>
          <a:prstGeom prst="rect">
            <a:avLst/>
          </a:prstGeom>
        </p:spPr>
      </p:pic>
      <p:sp>
        <p:nvSpPr>
          <p:cNvPr id="25" name="Text 13">
            <a:extLst>
              <a:ext uri="{FF2B5EF4-FFF2-40B4-BE49-F238E27FC236}">
                <a16:creationId xmlns:a16="http://schemas.microsoft.com/office/drawing/2014/main" id="{5DA8FA33-8677-2819-7B9E-A75D663B0739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10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81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3391A-57CE-A742-F509-E24E2357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DC517C5-66CF-268C-FD26-F10A8A58CE87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22459AF-6283-4B80-9F8C-8963FEC1076E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Encoding</a:t>
            </a:r>
            <a:endParaRPr lang="en-US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8928B471-5902-EBEC-C121-A676BF2782D4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BF02F1F-EDAE-6BD0-37E9-451223BE1716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2F69234F-E44C-7C2D-EADE-CC79237D6D3B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850A307-05DA-8EC8-0A77-61BA575DCF09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09E5F17E-A740-7549-76CE-962C8B808FED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6E144101-BCA8-9857-1C61-62EF894E3DDB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F5C6A1E7-F0B6-2006-625E-5E61A57A2019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6D3C111-BFE2-BE31-6AD4-CD77AB0739F0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690E539B-8E75-1456-4DF4-09EA6A9DC5D9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0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Path Encoding</a:t>
            </a:r>
            <a:endParaRPr lang="en-US" sz="4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7736C8B-0735-44C1-D572-3182DA64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96" y="1971461"/>
            <a:ext cx="2638199" cy="31674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AD2873B-3211-9EDD-3139-3B378C3F49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2" r="1643" b="54983"/>
          <a:stretch>
            <a:fillRect/>
          </a:stretch>
        </p:blipFill>
        <p:spPr>
          <a:xfrm>
            <a:off x="5105203" y="931129"/>
            <a:ext cx="3317266" cy="19991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11279C-68D5-E92F-D0C0-D733F7F2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2" t="47627" r="1643"/>
          <a:stretch>
            <a:fillRect/>
          </a:stretch>
        </p:blipFill>
        <p:spPr>
          <a:xfrm>
            <a:off x="5189304" y="2909416"/>
            <a:ext cx="3290203" cy="2306850"/>
          </a:xfrm>
          <a:prstGeom prst="rect">
            <a:avLst/>
          </a:prstGeom>
        </p:spPr>
      </p:pic>
      <p:pic>
        <p:nvPicPr>
          <p:cNvPr id="24" name="Picture 6" descr="Banana Each">
            <a:extLst>
              <a:ext uri="{FF2B5EF4-FFF2-40B4-BE49-F238E27FC236}">
                <a16:creationId xmlns:a16="http://schemas.microsoft.com/office/drawing/2014/main" id="{B739C416-B0B2-76EB-5B7F-F42A8C0E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9405">
            <a:off x="3125537" y="274305"/>
            <a:ext cx="1986966" cy="19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8F707A-C5B8-08A4-50FB-3AA28E41BAC1}"/>
              </a:ext>
            </a:extLst>
          </p:cNvPr>
          <p:cNvSpPr txBox="1"/>
          <p:nvPr/>
        </p:nvSpPr>
        <p:spPr>
          <a:xfrm>
            <a:off x="2762898" y="5594521"/>
            <a:ext cx="6665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No arbitrary node ordering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Each feature = an complete </a:t>
            </a:r>
            <a:r>
              <a:rPr lang="en-US" sz="2400" dirty="0" err="1">
                <a:latin typeface="Aptos" panose="020B0004020202020204" pitchFamily="34" charset="0"/>
              </a:rPr>
              <a:t>input→output</a:t>
            </a:r>
            <a:r>
              <a:rPr lang="en-US" sz="2400" dirty="0">
                <a:latin typeface="Aptos" panose="020B0004020202020204" pitchFamily="34" charset="0"/>
              </a:rPr>
              <a:t> path</a:t>
            </a:r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D43AA67F-DDFC-68DC-8854-32EFF14309C9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11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07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/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Neural Predictor</a:t>
            </a:r>
            <a:endParaRPr lang="en-US" sz="4000" dirty="0"/>
          </a:p>
        </p:txBody>
      </p:sp>
      <p:sp>
        <p:nvSpPr>
          <p:cNvPr id="37" name="Shape 0">
            <a:extLst>
              <a:ext uri="{FF2B5EF4-FFF2-40B4-BE49-F238E27FC236}">
                <a16:creationId xmlns:a16="http://schemas.microsoft.com/office/drawing/2014/main" id="{7479E432-F9B8-0638-4B2C-FC7239283ECF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8" name="Text 1">
            <a:extLst>
              <a:ext uri="{FF2B5EF4-FFF2-40B4-BE49-F238E27FC236}">
                <a16:creationId xmlns:a16="http://schemas.microsoft.com/office/drawing/2014/main" id="{1AB8D603-3E02-53F7-32D9-AA0DCFFBD3D2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39" name="Shape 2">
            <a:extLst>
              <a:ext uri="{FF2B5EF4-FFF2-40B4-BE49-F238E27FC236}">
                <a16:creationId xmlns:a16="http://schemas.microsoft.com/office/drawing/2014/main" id="{9397D418-DAFC-E2A9-A3D2-88DC76EEF452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6970B862-4497-0D79-ADB6-90AEC37D67F7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Predictor</a:t>
            </a:r>
          </a:p>
        </p:txBody>
      </p:sp>
      <p:sp>
        <p:nvSpPr>
          <p:cNvPr id="41" name="Shape 4">
            <a:extLst>
              <a:ext uri="{FF2B5EF4-FFF2-40B4-BE49-F238E27FC236}">
                <a16:creationId xmlns:a16="http://schemas.microsoft.com/office/drawing/2014/main" id="{40318050-86A3-5F14-8DF7-B4B51075DBC0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19A2FED8-44F9-4B08-36F3-2AD522BE03ED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43" name="Shape 6">
            <a:extLst>
              <a:ext uri="{FF2B5EF4-FFF2-40B4-BE49-F238E27FC236}">
                <a16:creationId xmlns:a16="http://schemas.microsoft.com/office/drawing/2014/main" id="{DF57FFD0-F776-54AB-B66A-BCB9F3598AC2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4" name="Text 7">
            <a:extLst>
              <a:ext uri="{FF2B5EF4-FFF2-40B4-BE49-F238E27FC236}">
                <a16:creationId xmlns:a16="http://schemas.microsoft.com/office/drawing/2014/main" id="{4E67643D-2F28-2923-4229-AC1B699C5106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45" name="Shape 8">
            <a:extLst>
              <a:ext uri="{FF2B5EF4-FFF2-40B4-BE49-F238E27FC236}">
                <a16:creationId xmlns:a16="http://schemas.microsoft.com/office/drawing/2014/main" id="{DD3B4B8B-00F5-EA35-0209-724CC14A8C8E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FA799725-B44B-D8E1-01FD-163667B3B635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6F536D-6EC3-8BE8-E169-EA62D0A0D3DA}"/>
                  </a:ext>
                </a:extLst>
              </p14:cNvPr>
              <p14:cNvContentPartPr/>
              <p14:nvPr/>
            </p14:nvContentPartPr>
            <p14:xfrm>
              <a:off x="-367560" y="226741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6F536D-6EC3-8BE8-E169-EA62D0A0D3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73680" y="2261294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Shape 14">
            <a:extLst>
              <a:ext uri="{FF2B5EF4-FFF2-40B4-BE49-F238E27FC236}">
                <a16:creationId xmlns:a16="http://schemas.microsoft.com/office/drawing/2014/main" id="{C70DCC7F-4694-D8AF-B36D-76CD3569C992}"/>
              </a:ext>
            </a:extLst>
          </p:cNvPr>
          <p:cNvSpPr/>
          <p:nvPr/>
        </p:nvSpPr>
        <p:spPr>
          <a:xfrm>
            <a:off x="1270530" y="3147543"/>
            <a:ext cx="2999297" cy="1437153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84" name="Text 15">
            <a:extLst>
              <a:ext uri="{FF2B5EF4-FFF2-40B4-BE49-F238E27FC236}">
                <a16:creationId xmlns:a16="http://schemas.microsoft.com/office/drawing/2014/main" id="{D74EE64F-8F65-32F0-59C0-EF6FC7F888DB}"/>
              </a:ext>
            </a:extLst>
          </p:cNvPr>
          <p:cNvSpPr/>
          <p:nvPr/>
        </p:nvSpPr>
        <p:spPr>
          <a:xfrm>
            <a:off x="1208538" y="3686144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F4E79"/>
                </a:solidFill>
                <a:latin typeface="Aptos" pitchFamily="34" charset="0"/>
              </a:rPr>
              <a:t>Feedforward neural network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5E33AA9-885F-C898-1536-36127D290388}"/>
              </a:ext>
            </a:extLst>
          </p:cNvPr>
          <p:cNvSpPr txBox="1"/>
          <p:nvPr/>
        </p:nvSpPr>
        <p:spPr>
          <a:xfrm>
            <a:off x="1006906" y="1895457"/>
            <a:ext cx="352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Aptos" panose="020B0004020202020204" pitchFamily="34" charset="0"/>
              </a:rPr>
              <a:t>Encoded architecture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2BFBC77-FA63-5582-B3E4-8AB2DEC28B93}"/>
              </a:ext>
            </a:extLst>
          </p:cNvPr>
          <p:cNvSpPr txBox="1"/>
          <p:nvPr/>
        </p:nvSpPr>
        <p:spPr>
          <a:xfrm>
            <a:off x="1371810" y="5394459"/>
            <a:ext cx="305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Aptos" panose="020B0004020202020204" pitchFamily="34" charset="0"/>
              </a:rPr>
              <a:t>Predicted accuray </a:t>
            </a:r>
          </a:p>
        </p:txBody>
      </p:sp>
      <p:sp>
        <p:nvSpPr>
          <p:cNvPr id="87" name="Down Arrow 86">
            <a:extLst>
              <a:ext uri="{FF2B5EF4-FFF2-40B4-BE49-F238E27FC236}">
                <a16:creationId xmlns:a16="http://schemas.microsoft.com/office/drawing/2014/main" id="{F28C983F-3881-5EA5-A1ED-B3755D569699}"/>
              </a:ext>
            </a:extLst>
          </p:cNvPr>
          <p:cNvSpPr/>
          <p:nvPr/>
        </p:nvSpPr>
        <p:spPr>
          <a:xfrm>
            <a:off x="2398807" y="2427202"/>
            <a:ext cx="728421" cy="67214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id="{A6CCDB6A-31B6-A369-8CC0-EE47F472B5A1}"/>
              </a:ext>
            </a:extLst>
          </p:cNvPr>
          <p:cNvSpPr/>
          <p:nvPr/>
        </p:nvSpPr>
        <p:spPr>
          <a:xfrm>
            <a:off x="2398806" y="4684501"/>
            <a:ext cx="728421" cy="67214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46B99CC-6443-377B-BDE7-208A252CFB4B}"/>
              </a:ext>
            </a:extLst>
          </p:cNvPr>
          <p:cNvSpPr txBox="1"/>
          <p:nvPr/>
        </p:nvSpPr>
        <p:spPr>
          <a:xfrm>
            <a:off x="4621410" y="3369110"/>
            <a:ext cx="6300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A</a:t>
            </a:r>
            <a:r>
              <a:rPr lang="en-CN" sz="2800" dirty="0">
                <a:latin typeface="Aptos" panose="020B0004020202020204" pitchFamily="34" charset="0"/>
              </a:rPr>
              <a:t> sequential fully-connected network with </a:t>
            </a:r>
            <a:r>
              <a:rPr lang="en-CN" sz="2800" b="1" dirty="0">
                <a:latin typeface="Aptos" panose="020B0004020202020204" pitchFamily="34" charset="0"/>
              </a:rPr>
              <a:t>10 layers </a:t>
            </a:r>
            <a:r>
              <a:rPr lang="en-CN" sz="2800" dirty="0">
                <a:latin typeface="Aptos" panose="020B0004020202020204" pitchFamily="34" charset="0"/>
              </a:rPr>
              <a:t>of </a:t>
            </a:r>
            <a:r>
              <a:rPr lang="en-CN" sz="2800" b="1" dirty="0">
                <a:latin typeface="Aptos" panose="020B0004020202020204" pitchFamily="34" charset="0"/>
              </a:rPr>
              <a:t>width 20</a:t>
            </a:r>
          </a:p>
        </p:txBody>
      </p:sp>
      <p:sp>
        <p:nvSpPr>
          <p:cNvPr id="93" name="Text 13">
            <a:extLst>
              <a:ext uri="{FF2B5EF4-FFF2-40B4-BE49-F238E27FC236}">
                <a16:creationId xmlns:a16="http://schemas.microsoft.com/office/drawing/2014/main" id="{07B3AA09-A5ED-791C-C2CB-13B2407BA209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12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 animBg="1"/>
      <p:bldP spid="90" grpId="0" animBg="1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111FE-5740-A7BF-2E86-2CF1DBD39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4A2DF6AC-BE82-8D6A-50B4-7FBD8874BC57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 via Ensembles</a:t>
            </a:r>
            <a:endParaRPr lang="en-US" sz="36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2486068E-E8AE-F774-54B6-D22EBB5D67BB}"/>
              </a:ext>
            </a:extLst>
          </p:cNvPr>
          <p:cNvSpPr/>
          <p:nvPr/>
        </p:nvSpPr>
        <p:spPr>
          <a:xfrm>
            <a:off x="822960" y="1234440"/>
            <a:ext cx="1054577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Disagreement across predictors ≈ uncertainty</a:t>
            </a:r>
            <a:endParaRPr lang="en-US" sz="20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7174FDC-D5AF-E7AE-DC99-4F34D534A8D0}"/>
              </a:ext>
            </a:extLst>
          </p:cNvPr>
          <p:cNvSpPr/>
          <p:nvPr/>
        </p:nvSpPr>
        <p:spPr>
          <a:xfrm>
            <a:off x="926817" y="2011680"/>
            <a:ext cx="4284177" cy="385854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9B1EAA72-ECE1-020A-FD55-29CBC97E023C}"/>
              </a:ext>
            </a:extLst>
          </p:cNvPr>
          <p:cNvSpPr/>
          <p:nvPr/>
        </p:nvSpPr>
        <p:spPr>
          <a:xfrm>
            <a:off x="1144128" y="2419776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Ensemble</a:t>
            </a:r>
            <a:endParaRPr lang="en-US" sz="28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9C3EC0BF-06D9-3BF9-9F76-15E476B8E283}"/>
              </a:ext>
            </a:extLst>
          </p:cNvPr>
          <p:cNvSpPr/>
          <p:nvPr/>
        </p:nvSpPr>
        <p:spPr>
          <a:xfrm>
            <a:off x="1144128" y="2785536"/>
            <a:ext cx="4198697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Train M predictors</a:t>
            </a:r>
            <a:endParaRPr lang="en-US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(same architecture,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different initial weights)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3D9767D2-83F5-5821-B458-A4A814FE2883}"/>
              </a:ext>
            </a:extLst>
          </p:cNvPr>
          <p:cNvSpPr/>
          <p:nvPr/>
        </p:nvSpPr>
        <p:spPr>
          <a:xfrm>
            <a:off x="1144128" y="3986448"/>
            <a:ext cx="4343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a candidate x</a:t>
            </a:r>
            <a:endParaRPr lang="en-US" sz="28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6463E32C-2F5A-4219-D1A5-0F9ECA561F5A}"/>
              </a:ext>
            </a:extLst>
          </p:cNvPr>
          <p:cNvSpPr/>
          <p:nvPr/>
        </p:nvSpPr>
        <p:spPr>
          <a:xfrm>
            <a:off x="1144128" y="4352208"/>
            <a:ext cx="434340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Predictions: f₁(x) … </a:t>
            </a:r>
            <a:r>
              <a:rPr lang="en-US" sz="2000" dirty="0" err="1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f</a:t>
            </a:r>
            <a:r>
              <a:rPr lang="en-US" sz="2000" baseline="-25000" dirty="0" err="1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M</a:t>
            </a:r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(x)</a:t>
            </a:r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Mean and Standard deviation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9" name="Shape 0">
            <a:extLst>
              <a:ext uri="{FF2B5EF4-FFF2-40B4-BE49-F238E27FC236}">
                <a16:creationId xmlns:a16="http://schemas.microsoft.com/office/drawing/2014/main" id="{232D6563-9FCE-7A91-A21E-CDB485CBE341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0" name="Text 1">
            <a:extLst>
              <a:ext uri="{FF2B5EF4-FFF2-40B4-BE49-F238E27FC236}">
                <a16:creationId xmlns:a16="http://schemas.microsoft.com/office/drawing/2014/main" id="{DA17E964-CECD-72B3-CA3D-11E874F1495D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61" name="Shape 2">
            <a:extLst>
              <a:ext uri="{FF2B5EF4-FFF2-40B4-BE49-F238E27FC236}">
                <a16:creationId xmlns:a16="http://schemas.microsoft.com/office/drawing/2014/main" id="{E5836D42-7941-817A-98A4-869C9B677D70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2" name="Text 3">
            <a:extLst>
              <a:ext uri="{FF2B5EF4-FFF2-40B4-BE49-F238E27FC236}">
                <a16:creationId xmlns:a16="http://schemas.microsoft.com/office/drawing/2014/main" id="{C546F01B-3547-1A64-39DF-49B76C24ECE2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63" name="Shape 4">
            <a:extLst>
              <a:ext uri="{FF2B5EF4-FFF2-40B4-BE49-F238E27FC236}">
                <a16:creationId xmlns:a16="http://schemas.microsoft.com/office/drawing/2014/main" id="{91792B6E-CBC4-D64E-01B0-73368599A31E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4" name="Text 5">
            <a:extLst>
              <a:ext uri="{FF2B5EF4-FFF2-40B4-BE49-F238E27FC236}">
                <a16:creationId xmlns:a16="http://schemas.microsoft.com/office/drawing/2014/main" id="{1C561B89-ABC6-ECE2-F0C7-DF4BAD61B609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Uncertainty</a:t>
            </a:r>
          </a:p>
        </p:txBody>
      </p:sp>
      <p:sp>
        <p:nvSpPr>
          <p:cNvPr id="65" name="Shape 6">
            <a:extLst>
              <a:ext uri="{FF2B5EF4-FFF2-40B4-BE49-F238E27FC236}">
                <a16:creationId xmlns:a16="http://schemas.microsoft.com/office/drawing/2014/main" id="{926B172B-62BB-F78B-8BB3-7BA1C737D19B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6" name="Text 7">
            <a:extLst>
              <a:ext uri="{FF2B5EF4-FFF2-40B4-BE49-F238E27FC236}">
                <a16:creationId xmlns:a16="http://schemas.microsoft.com/office/drawing/2014/main" id="{2744B48C-546E-139E-5A77-2BD26EFE689A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67" name="Shape 8">
            <a:extLst>
              <a:ext uri="{FF2B5EF4-FFF2-40B4-BE49-F238E27FC236}">
                <a16:creationId xmlns:a16="http://schemas.microsoft.com/office/drawing/2014/main" id="{51E93E18-D3D5-C8AB-8B7D-F87FEF697350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8" name="Text 9">
            <a:extLst>
              <a:ext uri="{FF2B5EF4-FFF2-40B4-BE49-F238E27FC236}">
                <a16:creationId xmlns:a16="http://schemas.microsoft.com/office/drawing/2014/main" id="{2513B268-7A86-F028-7AD4-A974DB5126B5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0D66C0-9C77-8798-4867-237037690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39372" r="42335" b="24191"/>
          <a:stretch>
            <a:fillRect/>
          </a:stretch>
        </p:blipFill>
        <p:spPr bwMode="auto">
          <a:xfrm>
            <a:off x="7487061" y="2028353"/>
            <a:ext cx="1008709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5150570-F35F-EE49-05A2-C344FEE99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39372" r="42335" b="24191"/>
          <a:stretch>
            <a:fillRect/>
          </a:stretch>
        </p:blipFill>
        <p:spPr bwMode="auto">
          <a:xfrm>
            <a:off x="7487061" y="3240168"/>
            <a:ext cx="1008709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9EC0AC7-55E6-C73B-D763-FF8EF9F25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39372" r="42335" b="24191"/>
          <a:stretch>
            <a:fillRect/>
          </a:stretch>
        </p:blipFill>
        <p:spPr bwMode="auto">
          <a:xfrm>
            <a:off x="7501970" y="4451983"/>
            <a:ext cx="1008709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17B112-686F-A7CA-CAB1-B195CC34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170" y="3084619"/>
            <a:ext cx="1193800" cy="133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5495FE-D9DF-E609-9724-43143D0A2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026" y="2770268"/>
            <a:ext cx="571500" cy="46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797FB7-A780-A46D-B3AE-A6A9E61AB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627" y="4220526"/>
            <a:ext cx="609600" cy="482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0A699F-4129-854D-E54E-0237E217C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8553" y="2448136"/>
            <a:ext cx="723794" cy="28951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E6F6DDC-56DB-30A6-1873-D874BFD9B3AF}"/>
              </a:ext>
            </a:extLst>
          </p:cNvPr>
          <p:cNvSpPr txBox="1"/>
          <p:nvPr/>
        </p:nvSpPr>
        <p:spPr>
          <a:xfrm>
            <a:off x="9318780" y="3464324"/>
            <a:ext cx="3023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Mean</a:t>
            </a:r>
          </a:p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Standard deviation</a:t>
            </a:r>
            <a:endParaRPr lang="en-CN" sz="2400" b="1" dirty="0">
              <a:latin typeface="Aptos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0B587B-C126-23C5-A127-170168F0BA9B}"/>
              </a:ext>
            </a:extLst>
          </p:cNvPr>
          <p:cNvSpPr txBox="1"/>
          <p:nvPr/>
        </p:nvSpPr>
        <p:spPr>
          <a:xfrm>
            <a:off x="7325993" y="5600273"/>
            <a:ext cx="173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M predictors</a:t>
            </a:r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E37DC-B41E-E10D-4F0B-802415EA96B9}"/>
              </a:ext>
            </a:extLst>
          </p:cNvPr>
          <p:cNvSpPr txBox="1"/>
          <p:nvPr/>
        </p:nvSpPr>
        <p:spPr>
          <a:xfrm>
            <a:off x="5622522" y="4455198"/>
            <a:ext cx="173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c</a:t>
            </a:r>
            <a:r>
              <a:rPr lang="en-US" sz="18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andidate x</a:t>
            </a:r>
            <a:endParaRPr lang="en-CN" dirty="0"/>
          </a:p>
        </p:txBody>
      </p:sp>
      <p:sp>
        <p:nvSpPr>
          <p:cNvPr id="5" name="Text 13">
            <a:extLst>
              <a:ext uri="{FF2B5EF4-FFF2-40B4-BE49-F238E27FC236}">
                <a16:creationId xmlns:a16="http://schemas.microsoft.com/office/drawing/2014/main" id="{92F6A120-5849-D0B9-938D-33AC907D8CC1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13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31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6147A-45EE-CF8E-7A44-562DFE3E7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47" name="Group 17546">
            <a:extLst>
              <a:ext uri="{FF2B5EF4-FFF2-40B4-BE49-F238E27FC236}">
                <a16:creationId xmlns:a16="http://schemas.microsoft.com/office/drawing/2014/main" id="{2AC5ECB5-239B-00D1-3981-EFA5B289C1FC}"/>
              </a:ext>
            </a:extLst>
          </p:cNvPr>
          <p:cNvGrpSpPr/>
          <p:nvPr/>
        </p:nvGrpSpPr>
        <p:grpSpPr>
          <a:xfrm>
            <a:off x="6101521" y="2386859"/>
            <a:ext cx="4799043" cy="2307159"/>
            <a:chOff x="6101521" y="2386859"/>
            <a:chExt cx="4799043" cy="2307159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75212D0-97EC-DB2C-B2A5-C291364491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0" t="18085" b="58138"/>
            <a:stretch>
              <a:fillRect/>
            </a:stretch>
          </p:blipFill>
          <p:spPr bwMode="auto">
            <a:xfrm>
              <a:off x="6101521" y="2386859"/>
              <a:ext cx="4799043" cy="230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42" name="Rectangle 17541">
              <a:extLst>
                <a:ext uri="{FF2B5EF4-FFF2-40B4-BE49-F238E27FC236}">
                  <a16:creationId xmlns:a16="http://schemas.microsoft.com/office/drawing/2014/main" id="{71AFE883-9331-77CE-024C-2F3D667EEF9C}"/>
                </a:ext>
              </a:extLst>
            </p:cNvPr>
            <p:cNvSpPr/>
            <p:nvPr/>
          </p:nvSpPr>
          <p:spPr>
            <a:xfrm>
              <a:off x="6383867" y="3973188"/>
              <a:ext cx="379969" cy="243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7545" name="Rectangle 17544">
              <a:extLst>
                <a:ext uri="{FF2B5EF4-FFF2-40B4-BE49-F238E27FC236}">
                  <a16:creationId xmlns:a16="http://schemas.microsoft.com/office/drawing/2014/main" id="{39DB3860-3A9C-E166-7EA6-4729C89A3B76}"/>
                </a:ext>
              </a:extLst>
            </p:cNvPr>
            <p:cNvSpPr/>
            <p:nvPr/>
          </p:nvSpPr>
          <p:spPr>
            <a:xfrm>
              <a:off x="10055312" y="3898766"/>
              <a:ext cx="379969" cy="243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17" name="Shape 4">
            <a:extLst>
              <a:ext uri="{FF2B5EF4-FFF2-40B4-BE49-F238E27FC236}">
                <a16:creationId xmlns:a16="http://schemas.microsoft.com/office/drawing/2014/main" id="{78F65B16-71C2-9284-F207-1958C182EA8A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1BC6D2EB-8732-FE14-E4E6-F6CA54F9F412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Uncertainty</a:t>
            </a:r>
          </a:p>
        </p:txBody>
      </p:sp>
      <p:sp>
        <p:nvSpPr>
          <p:cNvPr id="19" name="Shape 6">
            <a:extLst>
              <a:ext uri="{FF2B5EF4-FFF2-40B4-BE49-F238E27FC236}">
                <a16:creationId xmlns:a16="http://schemas.microsoft.com/office/drawing/2014/main" id="{A94D357C-5356-0C21-CAE8-13D24A9B4739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723591FB-C2DE-08D4-D6FA-1E6F232A9169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24" name="Shape 8">
            <a:extLst>
              <a:ext uri="{FF2B5EF4-FFF2-40B4-BE49-F238E27FC236}">
                <a16:creationId xmlns:a16="http://schemas.microsoft.com/office/drawing/2014/main" id="{3981B4E3-4623-9665-460C-E5A00A86BB0C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7E90D3A1-1C94-6DA8-67F5-627F28173AB6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2C8675-3B2A-791F-6EE8-DC85BB3F0C2C}"/>
              </a:ext>
            </a:extLst>
          </p:cNvPr>
          <p:cNvSpPr txBox="1"/>
          <p:nvPr/>
        </p:nvSpPr>
        <p:spPr>
          <a:xfrm>
            <a:off x="912634" y="833378"/>
            <a:ext cx="10906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Ensemble Predictor: Mean + Uncertainty</a:t>
            </a:r>
            <a:endParaRPr lang="en-CN" sz="2400" dirty="0">
              <a:latin typeface="Aptos" panose="020B00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0C137D-A7B7-B253-05B8-F885BA8B8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436" y="2072961"/>
            <a:ext cx="2781300" cy="1244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0411C1-F042-D7DB-32E3-D9547424CB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940"/>
          <a:stretch>
            <a:fillRect/>
          </a:stretch>
        </p:blipFill>
        <p:spPr>
          <a:xfrm>
            <a:off x="1484324" y="3540439"/>
            <a:ext cx="4100166" cy="1244600"/>
          </a:xfrm>
          <a:prstGeom prst="rect">
            <a:avLst/>
          </a:prstGeom>
        </p:spPr>
      </p:pic>
      <p:sp>
        <p:nvSpPr>
          <p:cNvPr id="17476" name="Shape 0">
            <a:extLst>
              <a:ext uri="{FF2B5EF4-FFF2-40B4-BE49-F238E27FC236}">
                <a16:creationId xmlns:a16="http://schemas.microsoft.com/office/drawing/2014/main" id="{DBA098F6-492B-2299-D27E-10239F29A7A2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7477" name="Text 1">
            <a:extLst>
              <a:ext uri="{FF2B5EF4-FFF2-40B4-BE49-F238E27FC236}">
                <a16:creationId xmlns:a16="http://schemas.microsoft.com/office/drawing/2014/main" id="{401B8017-B31E-2EEC-CEC7-FA65DB50919F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grpSp>
        <p:nvGrpSpPr>
          <p:cNvPr id="17540" name="Group 17539">
            <a:extLst>
              <a:ext uri="{FF2B5EF4-FFF2-40B4-BE49-F238E27FC236}">
                <a16:creationId xmlns:a16="http://schemas.microsoft.com/office/drawing/2014/main" id="{D78A457E-6460-4970-E06F-E40B53203222}"/>
              </a:ext>
            </a:extLst>
          </p:cNvPr>
          <p:cNvGrpSpPr/>
          <p:nvPr/>
        </p:nvGrpSpPr>
        <p:grpSpPr>
          <a:xfrm>
            <a:off x="7996728" y="2394908"/>
            <a:ext cx="2600906" cy="2212920"/>
            <a:chOff x="7996728" y="2394908"/>
            <a:chExt cx="2600906" cy="22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478" name="Ink 17477">
                  <a:extLst>
                    <a:ext uri="{FF2B5EF4-FFF2-40B4-BE49-F238E27FC236}">
                      <a16:creationId xmlns:a16="http://schemas.microsoft.com/office/drawing/2014/main" id="{CFE400D1-61F1-A42A-3925-2896AFAD10E4}"/>
                    </a:ext>
                  </a:extLst>
                </p14:cNvPr>
                <p14:cNvContentPartPr/>
                <p14:nvPr/>
              </p14:nvContentPartPr>
              <p14:xfrm>
                <a:off x="9040336" y="2394908"/>
                <a:ext cx="56160" cy="2212920"/>
              </p14:xfrm>
            </p:contentPart>
          </mc:Choice>
          <mc:Fallback xmlns="">
            <p:pic>
              <p:nvPicPr>
                <p:cNvPr id="17478" name="Ink 17477">
                  <a:extLst>
                    <a:ext uri="{FF2B5EF4-FFF2-40B4-BE49-F238E27FC236}">
                      <a16:creationId xmlns:a16="http://schemas.microsoft.com/office/drawing/2014/main" id="{CFE400D1-61F1-A42A-3925-2896AFAD10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29896" y="2384468"/>
                  <a:ext cx="77400" cy="22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479" name="Ink 17478">
                  <a:extLst>
                    <a:ext uri="{FF2B5EF4-FFF2-40B4-BE49-F238E27FC236}">
                      <a16:creationId xmlns:a16="http://schemas.microsoft.com/office/drawing/2014/main" id="{538C342A-1CDA-83B0-4364-C8935E219474}"/>
                    </a:ext>
                  </a:extLst>
                </p14:cNvPr>
                <p14:cNvContentPartPr/>
                <p14:nvPr/>
              </p14:nvContentPartPr>
              <p14:xfrm>
                <a:off x="9143656" y="2786588"/>
                <a:ext cx="262800" cy="163440"/>
              </p14:xfrm>
            </p:contentPart>
          </mc:Choice>
          <mc:Fallback xmlns="">
            <p:pic>
              <p:nvPicPr>
                <p:cNvPr id="17479" name="Ink 17478">
                  <a:extLst>
                    <a:ext uri="{FF2B5EF4-FFF2-40B4-BE49-F238E27FC236}">
                      <a16:creationId xmlns:a16="http://schemas.microsoft.com/office/drawing/2014/main" id="{538C342A-1CDA-83B0-4364-C8935E2194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33216" y="2776148"/>
                  <a:ext cx="284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480" name="Ink 17479">
                  <a:extLst>
                    <a:ext uri="{FF2B5EF4-FFF2-40B4-BE49-F238E27FC236}">
                      <a16:creationId xmlns:a16="http://schemas.microsoft.com/office/drawing/2014/main" id="{7F02F243-E5BC-E999-5FF2-D3CA29E3F6FC}"/>
                    </a:ext>
                  </a:extLst>
                </p14:cNvPr>
                <p14:cNvContentPartPr/>
                <p14:nvPr/>
              </p14:nvContentPartPr>
              <p14:xfrm>
                <a:off x="9342736" y="2735108"/>
                <a:ext cx="95760" cy="139320"/>
              </p14:xfrm>
            </p:contentPart>
          </mc:Choice>
          <mc:Fallback xmlns="">
            <p:pic>
              <p:nvPicPr>
                <p:cNvPr id="17480" name="Ink 17479">
                  <a:extLst>
                    <a:ext uri="{FF2B5EF4-FFF2-40B4-BE49-F238E27FC236}">
                      <a16:creationId xmlns:a16="http://schemas.microsoft.com/office/drawing/2014/main" id="{7F02F243-E5BC-E999-5FF2-D3CA29E3F6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1936" y="2724308"/>
                  <a:ext cx="117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483" name="Ink 17482">
                  <a:extLst>
                    <a:ext uri="{FF2B5EF4-FFF2-40B4-BE49-F238E27FC236}">
                      <a16:creationId xmlns:a16="http://schemas.microsoft.com/office/drawing/2014/main" id="{1B2ACA51-256B-1EDC-D4B0-44FD0D91AEAE}"/>
                    </a:ext>
                  </a:extLst>
                </p14:cNvPr>
                <p14:cNvContentPartPr/>
                <p14:nvPr/>
              </p14:nvContentPartPr>
              <p14:xfrm>
                <a:off x="9560896" y="2707028"/>
                <a:ext cx="140040" cy="8280"/>
              </p14:xfrm>
            </p:contentPart>
          </mc:Choice>
          <mc:Fallback xmlns="">
            <p:pic>
              <p:nvPicPr>
                <p:cNvPr id="17483" name="Ink 17482">
                  <a:extLst>
                    <a:ext uri="{FF2B5EF4-FFF2-40B4-BE49-F238E27FC236}">
                      <a16:creationId xmlns:a16="http://schemas.microsoft.com/office/drawing/2014/main" id="{1B2ACA51-256B-1EDC-D4B0-44FD0D91AE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50096" y="2696588"/>
                  <a:ext cx="161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484" name="Ink 17483">
                  <a:extLst>
                    <a:ext uri="{FF2B5EF4-FFF2-40B4-BE49-F238E27FC236}">
                      <a16:creationId xmlns:a16="http://schemas.microsoft.com/office/drawing/2014/main" id="{1477C394-AEA3-822B-C47E-5D4FCFCBE18A}"/>
                    </a:ext>
                  </a:extLst>
                </p14:cNvPr>
                <p14:cNvContentPartPr/>
                <p14:nvPr/>
              </p14:nvContentPartPr>
              <p14:xfrm>
                <a:off x="9557296" y="2572028"/>
                <a:ext cx="167400" cy="366480"/>
              </p14:xfrm>
            </p:contentPart>
          </mc:Choice>
          <mc:Fallback xmlns="">
            <p:pic>
              <p:nvPicPr>
                <p:cNvPr id="17484" name="Ink 17483">
                  <a:extLst>
                    <a:ext uri="{FF2B5EF4-FFF2-40B4-BE49-F238E27FC236}">
                      <a16:creationId xmlns:a16="http://schemas.microsoft.com/office/drawing/2014/main" id="{1477C394-AEA3-822B-C47E-5D4FCFCBE1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46496" y="2561588"/>
                  <a:ext cx="188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485" name="Ink 17484">
                  <a:extLst>
                    <a:ext uri="{FF2B5EF4-FFF2-40B4-BE49-F238E27FC236}">
                      <a16:creationId xmlns:a16="http://schemas.microsoft.com/office/drawing/2014/main" id="{68D44C40-BB60-4294-7A23-D9005DDA9F9A}"/>
                    </a:ext>
                  </a:extLst>
                </p14:cNvPr>
                <p14:cNvContentPartPr/>
                <p14:nvPr/>
              </p14:nvContentPartPr>
              <p14:xfrm>
                <a:off x="9613096" y="2404988"/>
                <a:ext cx="95760" cy="141480"/>
              </p14:xfrm>
            </p:contentPart>
          </mc:Choice>
          <mc:Fallback xmlns="">
            <p:pic>
              <p:nvPicPr>
                <p:cNvPr id="17485" name="Ink 17484">
                  <a:extLst>
                    <a:ext uri="{FF2B5EF4-FFF2-40B4-BE49-F238E27FC236}">
                      <a16:creationId xmlns:a16="http://schemas.microsoft.com/office/drawing/2014/main" id="{68D44C40-BB60-4294-7A23-D9005DDA9F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02296" y="2394548"/>
                  <a:ext cx="117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488" name="Ink 17487">
                  <a:extLst>
                    <a:ext uri="{FF2B5EF4-FFF2-40B4-BE49-F238E27FC236}">
                      <a16:creationId xmlns:a16="http://schemas.microsoft.com/office/drawing/2014/main" id="{AF21B1CB-7FD4-FFA4-B456-6A237CEE39DA}"/>
                    </a:ext>
                  </a:extLst>
                </p14:cNvPr>
                <p14:cNvContentPartPr/>
                <p14:nvPr/>
              </p14:nvContentPartPr>
              <p14:xfrm>
                <a:off x="8802016" y="3410828"/>
                <a:ext cx="8280" cy="36000"/>
              </p14:xfrm>
            </p:contentPart>
          </mc:Choice>
          <mc:Fallback xmlns="">
            <p:pic>
              <p:nvPicPr>
                <p:cNvPr id="17488" name="Ink 17487">
                  <a:extLst>
                    <a:ext uri="{FF2B5EF4-FFF2-40B4-BE49-F238E27FC236}">
                      <a16:creationId xmlns:a16="http://schemas.microsoft.com/office/drawing/2014/main" id="{AF21B1CB-7FD4-FFA4-B456-6A237CEE39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91216" y="3400388"/>
                  <a:ext cx="29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489" name="Ink 17488">
                  <a:extLst>
                    <a:ext uri="{FF2B5EF4-FFF2-40B4-BE49-F238E27FC236}">
                      <a16:creationId xmlns:a16="http://schemas.microsoft.com/office/drawing/2014/main" id="{308764D9-2664-9C5E-F4A7-5EB4947197AA}"/>
                    </a:ext>
                  </a:extLst>
                </p14:cNvPr>
                <p14:cNvContentPartPr/>
                <p14:nvPr/>
              </p14:nvContentPartPr>
              <p14:xfrm>
                <a:off x="8802016" y="3498308"/>
                <a:ext cx="360" cy="44280"/>
              </p14:xfrm>
            </p:contentPart>
          </mc:Choice>
          <mc:Fallback xmlns="">
            <p:pic>
              <p:nvPicPr>
                <p:cNvPr id="17489" name="Ink 17488">
                  <a:extLst>
                    <a:ext uri="{FF2B5EF4-FFF2-40B4-BE49-F238E27FC236}">
                      <a16:creationId xmlns:a16="http://schemas.microsoft.com/office/drawing/2014/main" id="{308764D9-2664-9C5E-F4A7-5EB4947197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91216" y="3487508"/>
                  <a:ext cx="21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490" name="Ink 17489">
                  <a:extLst>
                    <a:ext uri="{FF2B5EF4-FFF2-40B4-BE49-F238E27FC236}">
                      <a16:creationId xmlns:a16="http://schemas.microsoft.com/office/drawing/2014/main" id="{00155F9F-A3C3-C356-CE8E-1177F21DA9A7}"/>
                    </a:ext>
                  </a:extLst>
                </p14:cNvPr>
                <p14:cNvContentPartPr/>
                <p14:nvPr/>
              </p14:nvContentPartPr>
              <p14:xfrm>
                <a:off x="8809936" y="3569948"/>
                <a:ext cx="360" cy="40320"/>
              </p14:xfrm>
            </p:contentPart>
          </mc:Choice>
          <mc:Fallback xmlns="">
            <p:pic>
              <p:nvPicPr>
                <p:cNvPr id="17490" name="Ink 17489">
                  <a:extLst>
                    <a:ext uri="{FF2B5EF4-FFF2-40B4-BE49-F238E27FC236}">
                      <a16:creationId xmlns:a16="http://schemas.microsoft.com/office/drawing/2014/main" id="{00155F9F-A3C3-C356-CE8E-1177F21DA9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99136" y="3559508"/>
                  <a:ext cx="21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491" name="Ink 17490">
                  <a:extLst>
                    <a:ext uri="{FF2B5EF4-FFF2-40B4-BE49-F238E27FC236}">
                      <a16:creationId xmlns:a16="http://schemas.microsoft.com/office/drawing/2014/main" id="{CED2DD8A-7EA9-054E-69DF-D5C9B2FDB74B}"/>
                    </a:ext>
                  </a:extLst>
                </p14:cNvPr>
                <p14:cNvContentPartPr/>
                <p14:nvPr/>
              </p14:nvContentPartPr>
              <p14:xfrm>
                <a:off x="8809936" y="3657428"/>
                <a:ext cx="360" cy="60120"/>
              </p14:xfrm>
            </p:contentPart>
          </mc:Choice>
          <mc:Fallback xmlns="">
            <p:pic>
              <p:nvPicPr>
                <p:cNvPr id="17491" name="Ink 17490">
                  <a:extLst>
                    <a:ext uri="{FF2B5EF4-FFF2-40B4-BE49-F238E27FC236}">
                      <a16:creationId xmlns:a16="http://schemas.microsoft.com/office/drawing/2014/main" id="{CED2DD8A-7EA9-054E-69DF-D5C9B2FDB7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99136" y="3646628"/>
                  <a:ext cx="21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492" name="Ink 17491">
                  <a:extLst>
                    <a:ext uri="{FF2B5EF4-FFF2-40B4-BE49-F238E27FC236}">
                      <a16:creationId xmlns:a16="http://schemas.microsoft.com/office/drawing/2014/main" id="{E799115A-3AFA-80D6-2532-3BA18FC4AB5A}"/>
                    </a:ext>
                  </a:extLst>
                </p14:cNvPr>
                <p14:cNvContentPartPr/>
                <p14:nvPr/>
              </p14:nvContentPartPr>
              <p14:xfrm>
                <a:off x="8802016" y="3744908"/>
                <a:ext cx="8280" cy="36000"/>
              </p14:xfrm>
            </p:contentPart>
          </mc:Choice>
          <mc:Fallback xmlns="">
            <p:pic>
              <p:nvPicPr>
                <p:cNvPr id="17492" name="Ink 17491">
                  <a:extLst>
                    <a:ext uri="{FF2B5EF4-FFF2-40B4-BE49-F238E27FC236}">
                      <a16:creationId xmlns:a16="http://schemas.microsoft.com/office/drawing/2014/main" id="{E799115A-3AFA-80D6-2532-3BA18FC4AB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91216" y="3734108"/>
                  <a:ext cx="29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495" name="Ink 17494">
                  <a:extLst>
                    <a:ext uri="{FF2B5EF4-FFF2-40B4-BE49-F238E27FC236}">
                      <a16:creationId xmlns:a16="http://schemas.microsoft.com/office/drawing/2014/main" id="{708BF0EA-5539-F9DB-9FD8-54023CEDC9F5}"/>
                    </a:ext>
                  </a:extLst>
                </p14:cNvPr>
                <p14:cNvContentPartPr/>
                <p14:nvPr/>
              </p14:nvContentPartPr>
              <p14:xfrm>
                <a:off x="9326536" y="3418388"/>
                <a:ext cx="360" cy="84240"/>
              </p14:xfrm>
            </p:contentPart>
          </mc:Choice>
          <mc:Fallback xmlns="">
            <p:pic>
              <p:nvPicPr>
                <p:cNvPr id="17495" name="Ink 17494">
                  <a:extLst>
                    <a:ext uri="{FF2B5EF4-FFF2-40B4-BE49-F238E27FC236}">
                      <a16:creationId xmlns:a16="http://schemas.microsoft.com/office/drawing/2014/main" id="{708BF0EA-5539-F9DB-9FD8-54023CEDC9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16096" y="3407948"/>
                  <a:ext cx="21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496" name="Ink 17495">
                  <a:extLst>
                    <a:ext uri="{FF2B5EF4-FFF2-40B4-BE49-F238E27FC236}">
                      <a16:creationId xmlns:a16="http://schemas.microsoft.com/office/drawing/2014/main" id="{64385703-6D21-5B6E-D937-A98309951282}"/>
                    </a:ext>
                  </a:extLst>
                </p14:cNvPr>
                <p14:cNvContentPartPr/>
                <p14:nvPr/>
              </p14:nvContentPartPr>
              <p14:xfrm>
                <a:off x="9318616" y="3542228"/>
                <a:ext cx="16200" cy="72000"/>
              </p14:xfrm>
            </p:contentPart>
          </mc:Choice>
          <mc:Fallback xmlns="">
            <p:pic>
              <p:nvPicPr>
                <p:cNvPr id="17496" name="Ink 17495">
                  <a:extLst>
                    <a:ext uri="{FF2B5EF4-FFF2-40B4-BE49-F238E27FC236}">
                      <a16:creationId xmlns:a16="http://schemas.microsoft.com/office/drawing/2014/main" id="{64385703-6D21-5B6E-D937-A983099512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08176" y="3531428"/>
                  <a:ext cx="37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497" name="Ink 17496">
                  <a:extLst>
                    <a:ext uri="{FF2B5EF4-FFF2-40B4-BE49-F238E27FC236}">
                      <a16:creationId xmlns:a16="http://schemas.microsoft.com/office/drawing/2014/main" id="{EA88A02A-238B-1FB3-FE88-41375666ABAD}"/>
                    </a:ext>
                  </a:extLst>
                </p14:cNvPr>
                <p14:cNvContentPartPr/>
                <p14:nvPr/>
              </p14:nvContentPartPr>
              <p14:xfrm>
                <a:off x="9334816" y="3637628"/>
                <a:ext cx="8280" cy="83880"/>
              </p14:xfrm>
            </p:contentPart>
          </mc:Choice>
          <mc:Fallback xmlns="">
            <p:pic>
              <p:nvPicPr>
                <p:cNvPr id="17497" name="Ink 17496">
                  <a:extLst>
                    <a:ext uri="{FF2B5EF4-FFF2-40B4-BE49-F238E27FC236}">
                      <a16:creationId xmlns:a16="http://schemas.microsoft.com/office/drawing/2014/main" id="{EA88A02A-238B-1FB3-FE88-41375666ABA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24016" y="3626828"/>
                  <a:ext cx="29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498" name="Ink 17497">
                  <a:extLst>
                    <a:ext uri="{FF2B5EF4-FFF2-40B4-BE49-F238E27FC236}">
                      <a16:creationId xmlns:a16="http://schemas.microsoft.com/office/drawing/2014/main" id="{095832AA-E843-FA7C-C903-B91BD2A34C42}"/>
                    </a:ext>
                  </a:extLst>
                </p14:cNvPr>
                <p14:cNvContentPartPr/>
                <p14:nvPr/>
              </p14:nvContentPartPr>
              <p14:xfrm>
                <a:off x="9342736" y="3729068"/>
                <a:ext cx="8280" cy="48240"/>
              </p14:xfrm>
            </p:contentPart>
          </mc:Choice>
          <mc:Fallback xmlns="">
            <p:pic>
              <p:nvPicPr>
                <p:cNvPr id="17498" name="Ink 17497">
                  <a:extLst>
                    <a:ext uri="{FF2B5EF4-FFF2-40B4-BE49-F238E27FC236}">
                      <a16:creationId xmlns:a16="http://schemas.microsoft.com/office/drawing/2014/main" id="{095832AA-E843-FA7C-C903-B91BD2A34C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31936" y="3718268"/>
                  <a:ext cx="29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501" name="Ink 17500">
                  <a:extLst>
                    <a:ext uri="{FF2B5EF4-FFF2-40B4-BE49-F238E27FC236}">
                      <a16:creationId xmlns:a16="http://schemas.microsoft.com/office/drawing/2014/main" id="{F311BD04-B33F-E3D8-B353-0E7FB94BDB9C}"/>
                    </a:ext>
                  </a:extLst>
                </p14:cNvPr>
                <p14:cNvContentPartPr/>
                <p14:nvPr/>
              </p14:nvContentPartPr>
              <p14:xfrm>
                <a:off x="8897416" y="3031028"/>
                <a:ext cx="127440" cy="205920"/>
              </p14:xfrm>
            </p:contentPart>
          </mc:Choice>
          <mc:Fallback xmlns="">
            <p:pic>
              <p:nvPicPr>
                <p:cNvPr id="17501" name="Ink 17500">
                  <a:extLst>
                    <a:ext uri="{FF2B5EF4-FFF2-40B4-BE49-F238E27FC236}">
                      <a16:creationId xmlns:a16="http://schemas.microsoft.com/office/drawing/2014/main" id="{F311BD04-B33F-E3D8-B353-0E7FB94BDB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86616" y="3020588"/>
                  <a:ext cx="148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502" name="Ink 17501">
                  <a:extLst>
                    <a:ext uri="{FF2B5EF4-FFF2-40B4-BE49-F238E27FC236}">
                      <a16:creationId xmlns:a16="http://schemas.microsoft.com/office/drawing/2014/main" id="{2C681969-D6E0-0869-975C-EAADF9EB3397}"/>
                    </a:ext>
                  </a:extLst>
                </p14:cNvPr>
                <p14:cNvContentPartPr/>
                <p14:nvPr/>
              </p14:nvContentPartPr>
              <p14:xfrm>
                <a:off x="8809936" y="3029228"/>
                <a:ext cx="326520" cy="473400"/>
              </p14:xfrm>
            </p:contentPart>
          </mc:Choice>
          <mc:Fallback xmlns="">
            <p:pic>
              <p:nvPicPr>
                <p:cNvPr id="17502" name="Ink 17501">
                  <a:extLst>
                    <a:ext uri="{FF2B5EF4-FFF2-40B4-BE49-F238E27FC236}">
                      <a16:creationId xmlns:a16="http://schemas.microsoft.com/office/drawing/2014/main" id="{2C681969-D6E0-0869-975C-EAADF9EB33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99136" y="3018788"/>
                  <a:ext cx="3477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503" name="Ink 17502">
                  <a:extLst>
                    <a:ext uri="{FF2B5EF4-FFF2-40B4-BE49-F238E27FC236}">
                      <a16:creationId xmlns:a16="http://schemas.microsoft.com/office/drawing/2014/main" id="{56C00919-FF39-679B-6087-366D9174D0AB}"/>
                    </a:ext>
                  </a:extLst>
                </p14:cNvPr>
                <p14:cNvContentPartPr/>
                <p14:nvPr/>
              </p14:nvContentPartPr>
              <p14:xfrm>
                <a:off x="8825776" y="3092948"/>
                <a:ext cx="342360" cy="547200"/>
              </p14:xfrm>
            </p:contentPart>
          </mc:Choice>
          <mc:Fallback xmlns="">
            <p:pic>
              <p:nvPicPr>
                <p:cNvPr id="17503" name="Ink 17502">
                  <a:extLst>
                    <a:ext uri="{FF2B5EF4-FFF2-40B4-BE49-F238E27FC236}">
                      <a16:creationId xmlns:a16="http://schemas.microsoft.com/office/drawing/2014/main" id="{56C00919-FF39-679B-6087-366D9174D0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14976" y="3082148"/>
                  <a:ext cx="36360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504" name="Ink 17503">
                  <a:extLst>
                    <a:ext uri="{FF2B5EF4-FFF2-40B4-BE49-F238E27FC236}">
                      <a16:creationId xmlns:a16="http://schemas.microsoft.com/office/drawing/2014/main" id="{C606A308-63AC-AE4F-DA59-B848DFDEE723}"/>
                    </a:ext>
                  </a:extLst>
                </p14:cNvPr>
                <p14:cNvContentPartPr/>
                <p14:nvPr/>
              </p14:nvContentPartPr>
              <p14:xfrm>
                <a:off x="8813536" y="3164588"/>
                <a:ext cx="394560" cy="608760"/>
              </p14:xfrm>
            </p:contentPart>
          </mc:Choice>
          <mc:Fallback xmlns="">
            <p:pic>
              <p:nvPicPr>
                <p:cNvPr id="17504" name="Ink 17503">
                  <a:extLst>
                    <a:ext uri="{FF2B5EF4-FFF2-40B4-BE49-F238E27FC236}">
                      <a16:creationId xmlns:a16="http://schemas.microsoft.com/office/drawing/2014/main" id="{C606A308-63AC-AE4F-DA59-B848DFDEE7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02736" y="3153788"/>
                  <a:ext cx="41580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505" name="Ink 17504">
                  <a:extLst>
                    <a:ext uri="{FF2B5EF4-FFF2-40B4-BE49-F238E27FC236}">
                      <a16:creationId xmlns:a16="http://schemas.microsoft.com/office/drawing/2014/main" id="{EB68D727-B7D2-0D3A-B1D6-15ACAA1533FB}"/>
                    </a:ext>
                  </a:extLst>
                </p14:cNvPr>
                <p14:cNvContentPartPr/>
                <p14:nvPr/>
              </p14:nvContentPartPr>
              <p14:xfrm>
                <a:off x="8901016" y="3251708"/>
                <a:ext cx="338760" cy="552960"/>
              </p14:xfrm>
            </p:contentPart>
          </mc:Choice>
          <mc:Fallback xmlns="">
            <p:pic>
              <p:nvPicPr>
                <p:cNvPr id="17505" name="Ink 17504">
                  <a:extLst>
                    <a:ext uri="{FF2B5EF4-FFF2-40B4-BE49-F238E27FC236}">
                      <a16:creationId xmlns:a16="http://schemas.microsoft.com/office/drawing/2014/main" id="{EB68D727-B7D2-0D3A-B1D6-15ACAA1533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90216" y="3241268"/>
                  <a:ext cx="3600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506" name="Ink 17505">
                  <a:extLst>
                    <a:ext uri="{FF2B5EF4-FFF2-40B4-BE49-F238E27FC236}">
                      <a16:creationId xmlns:a16="http://schemas.microsoft.com/office/drawing/2014/main" id="{A49F3482-2C64-89C8-46D7-2DD3E6F5EE60}"/>
                    </a:ext>
                  </a:extLst>
                </p14:cNvPr>
                <p14:cNvContentPartPr/>
                <p14:nvPr/>
              </p14:nvContentPartPr>
              <p14:xfrm>
                <a:off x="9040336" y="3329108"/>
                <a:ext cx="246960" cy="451800"/>
              </p14:xfrm>
            </p:contentPart>
          </mc:Choice>
          <mc:Fallback xmlns="">
            <p:pic>
              <p:nvPicPr>
                <p:cNvPr id="17506" name="Ink 17505">
                  <a:extLst>
                    <a:ext uri="{FF2B5EF4-FFF2-40B4-BE49-F238E27FC236}">
                      <a16:creationId xmlns:a16="http://schemas.microsoft.com/office/drawing/2014/main" id="{A49F3482-2C64-89C8-46D7-2DD3E6F5EE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29896" y="3318668"/>
                  <a:ext cx="2682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507" name="Ink 17506">
                  <a:extLst>
                    <a:ext uri="{FF2B5EF4-FFF2-40B4-BE49-F238E27FC236}">
                      <a16:creationId xmlns:a16="http://schemas.microsoft.com/office/drawing/2014/main" id="{D3171899-18AB-EF86-C408-B9236740030F}"/>
                    </a:ext>
                  </a:extLst>
                </p14:cNvPr>
                <p14:cNvContentPartPr/>
                <p14:nvPr/>
              </p14:nvContentPartPr>
              <p14:xfrm>
                <a:off x="9143656" y="3414788"/>
                <a:ext cx="183240" cy="374400"/>
              </p14:xfrm>
            </p:contentPart>
          </mc:Choice>
          <mc:Fallback xmlns="">
            <p:pic>
              <p:nvPicPr>
                <p:cNvPr id="17507" name="Ink 17506">
                  <a:extLst>
                    <a:ext uri="{FF2B5EF4-FFF2-40B4-BE49-F238E27FC236}">
                      <a16:creationId xmlns:a16="http://schemas.microsoft.com/office/drawing/2014/main" id="{D3171899-18AB-EF86-C408-B923674003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33216" y="3404348"/>
                  <a:ext cx="2044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508" name="Ink 17507">
                  <a:extLst>
                    <a:ext uri="{FF2B5EF4-FFF2-40B4-BE49-F238E27FC236}">
                      <a16:creationId xmlns:a16="http://schemas.microsoft.com/office/drawing/2014/main" id="{82155E98-48FF-A60B-0B82-A7FE571EB09E}"/>
                    </a:ext>
                  </a:extLst>
                </p14:cNvPr>
                <p14:cNvContentPartPr/>
                <p14:nvPr/>
              </p14:nvContentPartPr>
              <p14:xfrm>
                <a:off x="9223216" y="3581828"/>
                <a:ext cx="95760" cy="187560"/>
              </p14:xfrm>
            </p:contentPart>
          </mc:Choice>
          <mc:Fallback xmlns="">
            <p:pic>
              <p:nvPicPr>
                <p:cNvPr id="17508" name="Ink 17507">
                  <a:extLst>
                    <a:ext uri="{FF2B5EF4-FFF2-40B4-BE49-F238E27FC236}">
                      <a16:creationId xmlns:a16="http://schemas.microsoft.com/office/drawing/2014/main" id="{82155E98-48FF-A60B-0B82-A7FE571EB0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12776" y="3571388"/>
                  <a:ext cx="117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509" name="Ink 17508">
                  <a:extLst>
                    <a:ext uri="{FF2B5EF4-FFF2-40B4-BE49-F238E27FC236}">
                      <a16:creationId xmlns:a16="http://schemas.microsoft.com/office/drawing/2014/main" id="{B02E13B4-C7A2-5293-CFA3-DE2DFFC8CC3E}"/>
                    </a:ext>
                  </a:extLst>
                </p14:cNvPr>
                <p14:cNvContentPartPr/>
                <p14:nvPr/>
              </p14:nvContentPartPr>
              <p14:xfrm>
                <a:off x="9275416" y="3681188"/>
                <a:ext cx="51480" cy="112680"/>
              </p14:xfrm>
            </p:contentPart>
          </mc:Choice>
          <mc:Fallback xmlns="">
            <p:pic>
              <p:nvPicPr>
                <p:cNvPr id="17509" name="Ink 17508">
                  <a:extLst>
                    <a:ext uri="{FF2B5EF4-FFF2-40B4-BE49-F238E27FC236}">
                      <a16:creationId xmlns:a16="http://schemas.microsoft.com/office/drawing/2014/main" id="{B02E13B4-C7A2-5293-CFA3-DE2DFFC8CC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64976" y="3670388"/>
                  <a:ext cx="72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513" name="Ink 17512">
                  <a:extLst>
                    <a:ext uri="{FF2B5EF4-FFF2-40B4-BE49-F238E27FC236}">
                      <a16:creationId xmlns:a16="http://schemas.microsoft.com/office/drawing/2014/main" id="{D11596E8-6A45-E40F-A2F5-91D5EA47162B}"/>
                    </a:ext>
                  </a:extLst>
                </p14:cNvPr>
                <p14:cNvContentPartPr/>
                <p14:nvPr/>
              </p14:nvContentPartPr>
              <p14:xfrm>
                <a:off x="8317488" y="3249638"/>
                <a:ext cx="374760" cy="116280"/>
              </p14:xfrm>
            </p:contentPart>
          </mc:Choice>
          <mc:Fallback xmlns="">
            <p:pic>
              <p:nvPicPr>
                <p:cNvPr id="17513" name="Ink 17512">
                  <a:extLst>
                    <a:ext uri="{FF2B5EF4-FFF2-40B4-BE49-F238E27FC236}">
                      <a16:creationId xmlns:a16="http://schemas.microsoft.com/office/drawing/2014/main" id="{D11596E8-6A45-E40F-A2F5-91D5EA4716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07048" y="3239198"/>
                  <a:ext cx="396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514" name="Ink 17513">
                  <a:extLst>
                    <a:ext uri="{FF2B5EF4-FFF2-40B4-BE49-F238E27FC236}">
                      <a16:creationId xmlns:a16="http://schemas.microsoft.com/office/drawing/2014/main" id="{FCB91EC9-F68B-7793-EF9A-94E21B90487F}"/>
                    </a:ext>
                  </a:extLst>
                </p14:cNvPr>
                <p14:cNvContentPartPr/>
                <p14:nvPr/>
              </p14:nvContentPartPr>
              <p14:xfrm>
                <a:off x="8284368" y="3194558"/>
                <a:ext cx="121680" cy="160200"/>
              </p14:xfrm>
            </p:contentPart>
          </mc:Choice>
          <mc:Fallback xmlns="">
            <p:pic>
              <p:nvPicPr>
                <p:cNvPr id="17514" name="Ink 17513">
                  <a:extLst>
                    <a:ext uri="{FF2B5EF4-FFF2-40B4-BE49-F238E27FC236}">
                      <a16:creationId xmlns:a16="http://schemas.microsoft.com/office/drawing/2014/main" id="{FCB91EC9-F68B-7793-EF9A-94E21B9048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73928" y="3183758"/>
                  <a:ext cx="142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517" name="Ink 17516">
                  <a:extLst>
                    <a:ext uri="{FF2B5EF4-FFF2-40B4-BE49-F238E27FC236}">
                      <a16:creationId xmlns:a16="http://schemas.microsoft.com/office/drawing/2014/main" id="{56445A08-3210-0127-D019-F6F104D696E5}"/>
                    </a:ext>
                  </a:extLst>
                </p14:cNvPr>
                <p14:cNvContentPartPr/>
                <p14:nvPr/>
              </p14:nvContentPartPr>
              <p14:xfrm>
                <a:off x="7996728" y="2932478"/>
                <a:ext cx="144720" cy="42120"/>
              </p14:xfrm>
            </p:contentPart>
          </mc:Choice>
          <mc:Fallback xmlns="">
            <p:pic>
              <p:nvPicPr>
                <p:cNvPr id="17517" name="Ink 17516">
                  <a:extLst>
                    <a:ext uri="{FF2B5EF4-FFF2-40B4-BE49-F238E27FC236}">
                      <a16:creationId xmlns:a16="http://schemas.microsoft.com/office/drawing/2014/main" id="{56445A08-3210-0127-D019-F6F104D696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86288" y="2922038"/>
                  <a:ext cx="165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518" name="Ink 17517">
                  <a:extLst>
                    <a:ext uri="{FF2B5EF4-FFF2-40B4-BE49-F238E27FC236}">
                      <a16:creationId xmlns:a16="http://schemas.microsoft.com/office/drawing/2014/main" id="{D661C900-9D6E-9F06-4891-1AA279F21EAF}"/>
                    </a:ext>
                  </a:extLst>
                </p14:cNvPr>
                <p14:cNvContentPartPr/>
                <p14:nvPr/>
              </p14:nvContentPartPr>
              <p14:xfrm>
                <a:off x="7998168" y="2776238"/>
                <a:ext cx="154440" cy="421920"/>
              </p14:xfrm>
            </p:contentPart>
          </mc:Choice>
          <mc:Fallback xmlns="">
            <p:pic>
              <p:nvPicPr>
                <p:cNvPr id="17518" name="Ink 17517">
                  <a:extLst>
                    <a:ext uri="{FF2B5EF4-FFF2-40B4-BE49-F238E27FC236}">
                      <a16:creationId xmlns:a16="http://schemas.microsoft.com/office/drawing/2014/main" id="{D661C900-9D6E-9F06-4891-1AA279F21EA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87368" y="2765438"/>
                  <a:ext cx="1756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519" name="Ink 17518">
                  <a:extLst>
                    <a:ext uri="{FF2B5EF4-FFF2-40B4-BE49-F238E27FC236}">
                      <a16:creationId xmlns:a16="http://schemas.microsoft.com/office/drawing/2014/main" id="{8EA8D97B-7B2F-E731-F0F6-F15555ACFFA5}"/>
                    </a:ext>
                  </a:extLst>
                </p14:cNvPr>
                <p14:cNvContentPartPr/>
                <p14:nvPr/>
              </p14:nvContentPartPr>
              <p14:xfrm>
                <a:off x="8042088" y="2583278"/>
                <a:ext cx="99360" cy="168480"/>
              </p14:xfrm>
            </p:contentPart>
          </mc:Choice>
          <mc:Fallback xmlns="">
            <p:pic>
              <p:nvPicPr>
                <p:cNvPr id="17519" name="Ink 17518">
                  <a:extLst>
                    <a:ext uri="{FF2B5EF4-FFF2-40B4-BE49-F238E27FC236}">
                      <a16:creationId xmlns:a16="http://schemas.microsoft.com/office/drawing/2014/main" id="{8EA8D97B-7B2F-E731-F0F6-F15555ACFF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31648" y="2572838"/>
                  <a:ext cx="120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520" name="Ink 17519">
                  <a:extLst>
                    <a:ext uri="{FF2B5EF4-FFF2-40B4-BE49-F238E27FC236}">
                      <a16:creationId xmlns:a16="http://schemas.microsoft.com/office/drawing/2014/main" id="{26921A35-513F-ADF5-AB38-027E988101C0}"/>
                    </a:ext>
                  </a:extLst>
                </p14:cNvPr>
                <p14:cNvContentPartPr/>
                <p14:nvPr/>
              </p14:nvContentPartPr>
              <p14:xfrm>
                <a:off x="8256288" y="2960198"/>
                <a:ext cx="162000" cy="14400"/>
              </p14:xfrm>
            </p:contentPart>
          </mc:Choice>
          <mc:Fallback xmlns="">
            <p:pic>
              <p:nvPicPr>
                <p:cNvPr id="17520" name="Ink 17519">
                  <a:extLst>
                    <a:ext uri="{FF2B5EF4-FFF2-40B4-BE49-F238E27FC236}">
                      <a16:creationId xmlns:a16="http://schemas.microsoft.com/office/drawing/2014/main" id="{26921A35-513F-ADF5-AB38-027E988101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45848" y="2949398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521" name="Ink 17520">
                  <a:extLst>
                    <a:ext uri="{FF2B5EF4-FFF2-40B4-BE49-F238E27FC236}">
                      <a16:creationId xmlns:a16="http://schemas.microsoft.com/office/drawing/2014/main" id="{5D29C4A0-4EB0-EA5B-2265-B08AEF5990D4}"/>
                    </a:ext>
                  </a:extLst>
                </p14:cNvPr>
                <p14:cNvContentPartPr/>
                <p14:nvPr/>
              </p14:nvContentPartPr>
              <p14:xfrm>
                <a:off x="8548968" y="2816918"/>
                <a:ext cx="149760" cy="273240"/>
              </p14:xfrm>
            </p:contentPart>
          </mc:Choice>
          <mc:Fallback xmlns="">
            <p:pic>
              <p:nvPicPr>
                <p:cNvPr id="17521" name="Ink 17520">
                  <a:extLst>
                    <a:ext uri="{FF2B5EF4-FFF2-40B4-BE49-F238E27FC236}">
                      <a16:creationId xmlns:a16="http://schemas.microsoft.com/office/drawing/2014/main" id="{5D29C4A0-4EB0-EA5B-2265-B08AEF5990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38168" y="2806478"/>
                  <a:ext cx="171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522" name="Ink 17521">
                  <a:extLst>
                    <a:ext uri="{FF2B5EF4-FFF2-40B4-BE49-F238E27FC236}">
                      <a16:creationId xmlns:a16="http://schemas.microsoft.com/office/drawing/2014/main" id="{3A37C1F0-FA7F-E79E-9D9E-D5EC2324E0CD}"/>
                    </a:ext>
                  </a:extLst>
                </p14:cNvPr>
                <p14:cNvContentPartPr/>
                <p14:nvPr/>
              </p14:nvContentPartPr>
              <p14:xfrm>
                <a:off x="8570928" y="2583278"/>
                <a:ext cx="99360" cy="182160"/>
              </p14:xfrm>
            </p:contentPart>
          </mc:Choice>
          <mc:Fallback xmlns="">
            <p:pic>
              <p:nvPicPr>
                <p:cNvPr id="17522" name="Ink 17521">
                  <a:extLst>
                    <a:ext uri="{FF2B5EF4-FFF2-40B4-BE49-F238E27FC236}">
                      <a16:creationId xmlns:a16="http://schemas.microsoft.com/office/drawing/2014/main" id="{3A37C1F0-FA7F-E79E-9D9E-D5EC2324E0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60488" y="2572838"/>
                  <a:ext cx="120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25" name="Ink 17524">
                  <a:extLst>
                    <a:ext uri="{FF2B5EF4-FFF2-40B4-BE49-F238E27FC236}">
                      <a16:creationId xmlns:a16="http://schemas.microsoft.com/office/drawing/2014/main" id="{002DF9AB-638F-1192-1058-0CF40E421C96}"/>
                    </a:ext>
                  </a:extLst>
                </p14:cNvPr>
                <p14:cNvContentPartPr/>
                <p14:nvPr/>
              </p14:nvContentPartPr>
              <p14:xfrm>
                <a:off x="9401714" y="3264646"/>
                <a:ext cx="393840" cy="129600"/>
              </p14:xfrm>
            </p:contentPart>
          </mc:Choice>
          <mc:Fallback xmlns="">
            <p:pic>
              <p:nvPicPr>
                <p:cNvPr id="17525" name="Ink 17524">
                  <a:extLst>
                    <a:ext uri="{FF2B5EF4-FFF2-40B4-BE49-F238E27FC236}">
                      <a16:creationId xmlns:a16="http://schemas.microsoft.com/office/drawing/2014/main" id="{002DF9AB-638F-1192-1058-0CF40E421C9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91274" y="3253846"/>
                  <a:ext cx="415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526" name="Ink 17525">
                  <a:extLst>
                    <a:ext uri="{FF2B5EF4-FFF2-40B4-BE49-F238E27FC236}">
                      <a16:creationId xmlns:a16="http://schemas.microsoft.com/office/drawing/2014/main" id="{C3D8CD00-78DE-C7D1-97FA-4D0D913BA9B7}"/>
                    </a:ext>
                  </a:extLst>
                </p14:cNvPr>
                <p14:cNvContentPartPr/>
                <p14:nvPr/>
              </p14:nvContentPartPr>
              <p14:xfrm>
                <a:off x="9664874" y="3217486"/>
                <a:ext cx="171000" cy="158760"/>
              </p14:xfrm>
            </p:contentPart>
          </mc:Choice>
          <mc:Fallback xmlns="">
            <p:pic>
              <p:nvPicPr>
                <p:cNvPr id="17526" name="Ink 17525">
                  <a:extLst>
                    <a:ext uri="{FF2B5EF4-FFF2-40B4-BE49-F238E27FC236}">
                      <a16:creationId xmlns:a16="http://schemas.microsoft.com/office/drawing/2014/main" id="{C3D8CD00-78DE-C7D1-97FA-4D0D913BA9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54074" y="3207046"/>
                  <a:ext cx="192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529" name="Ink 17528">
                  <a:extLst>
                    <a:ext uri="{FF2B5EF4-FFF2-40B4-BE49-F238E27FC236}">
                      <a16:creationId xmlns:a16="http://schemas.microsoft.com/office/drawing/2014/main" id="{F559A28F-1DAA-8595-5840-415DA6BBAB5C}"/>
                    </a:ext>
                  </a:extLst>
                </p14:cNvPr>
                <p14:cNvContentPartPr/>
                <p14:nvPr/>
              </p14:nvContentPartPr>
              <p14:xfrm>
                <a:off x="9894194" y="3024166"/>
                <a:ext cx="211320" cy="29880"/>
              </p14:xfrm>
            </p:contentPart>
          </mc:Choice>
          <mc:Fallback xmlns="">
            <p:pic>
              <p:nvPicPr>
                <p:cNvPr id="17529" name="Ink 17528">
                  <a:extLst>
                    <a:ext uri="{FF2B5EF4-FFF2-40B4-BE49-F238E27FC236}">
                      <a16:creationId xmlns:a16="http://schemas.microsoft.com/office/drawing/2014/main" id="{F559A28F-1DAA-8595-5840-415DA6BBAB5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83394" y="3013726"/>
                  <a:ext cx="232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530" name="Ink 17529">
                  <a:extLst>
                    <a:ext uri="{FF2B5EF4-FFF2-40B4-BE49-F238E27FC236}">
                      <a16:creationId xmlns:a16="http://schemas.microsoft.com/office/drawing/2014/main" id="{8519F1D1-374B-DAF5-40B2-B4B864E0DC36}"/>
                    </a:ext>
                  </a:extLst>
                </p14:cNvPr>
                <p14:cNvContentPartPr/>
                <p14:nvPr/>
              </p14:nvContentPartPr>
              <p14:xfrm>
                <a:off x="9969794" y="2825086"/>
                <a:ext cx="147600" cy="454680"/>
              </p14:xfrm>
            </p:contentPart>
          </mc:Choice>
          <mc:Fallback xmlns="">
            <p:pic>
              <p:nvPicPr>
                <p:cNvPr id="17530" name="Ink 17529">
                  <a:extLst>
                    <a:ext uri="{FF2B5EF4-FFF2-40B4-BE49-F238E27FC236}">
                      <a16:creationId xmlns:a16="http://schemas.microsoft.com/office/drawing/2014/main" id="{8519F1D1-374B-DAF5-40B2-B4B864E0DC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58994" y="2814646"/>
                  <a:ext cx="1688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531" name="Ink 17530">
                  <a:extLst>
                    <a:ext uri="{FF2B5EF4-FFF2-40B4-BE49-F238E27FC236}">
                      <a16:creationId xmlns:a16="http://schemas.microsoft.com/office/drawing/2014/main" id="{28598081-4AE1-7B22-8AE8-D0322E7C9DBC}"/>
                    </a:ext>
                  </a:extLst>
                </p14:cNvPr>
                <p14:cNvContentPartPr/>
                <p14:nvPr/>
              </p14:nvContentPartPr>
              <p14:xfrm>
                <a:off x="9999674" y="2649046"/>
                <a:ext cx="117720" cy="147240"/>
              </p14:xfrm>
            </p:contentPart>
          </mc:Choice>
          <mc:Fallback xmlns="">
            <p:pic>
              <p:nvPicPr>
                <p:cNvPr id="17531" name="Ink 17530">
                  <a:extLst>
                    <a:ext uri="{FF2B5EF4-FFF2-40B4-BE49-F238E27FC236}">
                      <a16:creationId xmlns:a16="http://schemas.microsoft.com/office/drawing/2014/main" id="{28598081-4AE1-7B22-8AE8-D0322E7C9DB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88874" y="2638606"/>
                  <a:ext cx="138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532" name="Ink 17531">
                  <a:extLst>
                    <a:ext uri="{FF2B5EF4-FFF2-40B4-BE49-F238E27FC236}">
                      <a16:creationId xmlns:a16="http://schemas.microsoft.com/office/drawing/2014/main" id="{1B9FC129-7EEE-51C3-1FBB-ACF73D328454}"/>
                    </a:ext>
                  </a:extLst>
                </p14:cNvPr>
                <p14:cNvContentPartPr/>
                <p14:nvPr/>
              </p14:nvContentPartPr>
              <p14:xfrm>
                <a:off x="10163834" y="3024166"/>
                <a:ext cx="187920" cy="53280"/>
              </p14:xfrm>
            </p:contentPart>
          </mc:Choice>
          <mc:Fallback xmlns="">
            <p:pic>
              <p:nvPicPr>
                <p:cNvPr id="17532" name="Ink 17531">
                  <a:extLst>
                    <a:ext uri="{FF2B5EF4-FFF2-40B4-BE49-F238E27FC236}">
                      <a16:creationId xmlns:a16="http://schemas.microsoft.com/office/drawing/2014/main" id="{1B9FC129-7EEE-51C3-1FBB-ACF73D3284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53034" y="3013726"/>
                  <a:ext cx="209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533" name="Ink 17532">
                  <a:extLst>
                    <a:ext uri="{FF2B5EF4-FFF2-40B4-BE49-F238E27FC236}">
                      <a16:creationId xmlns:a16="http://schemas.microsoft.com/office/drawing/2014/main" id="{4FF9E18C-BEA5-4881-8CA0-BD4BF238FC38}"/>
                    </a:ext>
                  </a:extLst>
                </p14:cNvPr>
                <p14:cNvContentPartPr/>
                <p14:nvPr/>
              </p14:nvContentPartPr>
              <p14:xfrm>
                <a:off x="10257434" y="2942086"/>
                <a:ext cx="35640" cy="230400"/>
              </p14:xfrm>
            </p:contentPart>
          </mc:Choice>
          <mc:Fallback xmlns="">
            <p:pic>
              <p:nvPicPr>
                <p:cNvPr id="17533" name="Ink 17532">
                  <a:extLst>
                    <a:ext uri="{FF2B5EF4-FFF2-40B4-BE49-F238E27FC236}">
                      <a16:creationId xmlns:a16="http://schemas.microsoft.com/office/drawing/2014/main" id="{4FF9E18C-BEA5-4881-8CA0-BD4BF238FC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46994" y="2931646"/>
                  <a:ext cx="56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534" name="Ink 17533">
                  <a:extLst>
                    <a:ext uri="{FF2B5EF4-FFF2-40B4-BE49-F238E27FC236}">
                      <a16:creationId xmlns:a16="http://schemas.microsoft.com/office/drawing/2014/main" id="{AC1EC9CA-4D2B-AE2B-6BA6-D1FF1B167614}"/>
                    </a:ext>
                  </a:extLst>
                </p14:cNvPr>
                <p14:cNvContentPartPr/>
                <p14:nvPr/>
              </p14:nvContentPartPr>
              <p14:xfrm>
                <a:off x="10410074" y="2933086"/>
                <a:ext cx="159120" cy="279000"/>
              </p14:xfrm>
            </p:contentPart>
          </mc:Choice>
          <mc:Fallback xmlns="">
            <p:pic>
              <p:nvPicPr>
                <p:cNvPr id="17534" name="Ink 17533">
                  <a:extLst>
                    <a:ext uri="{FF2B5EF4-FFF2-40B4-BE49-F238E27FC236}">
                      <a16:creationId xmlns:a16="http://schemas.microsoft.com/office/drawing/2014/main" id="{AC1EC9CA-4D2B-AE2B-6BA6-D1FF1B1676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99274" y="2922286"/>
                  <a:ext cx="180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538" name="Ink 17537">
                  <a:extLst>
                    <a:ext uri="{FF2B5EF4-FFF2-40B4-BE49-F238E27FC236}">
                      <a16:creationId xmlns:a16="http://schemas.microsoft.com/office/drawing/2014/main" id="{1F5C48DF-8E63-412C-9291-3B7C673C9017}"/>
                    </a:ext>
                  </a:extLst>
                </p14:cNvPr>
                <p14:cNvContentPartPr/>
                <p14:nvPr/>
              </p14:nvContentPartPr>
              <p14:xfrm>
                <a:off x="10468394" y="2731126"/>
                <a:ext cx="129240" cy="158760"/>
              </p14:xfrm>
            </p:contentPart>
          </mc:Choice>
          <mc:Fallback xmlns="">
            <p:pic>
              <p:nvPicPr>
                <p:cNvPr id="17538" name="Ink 17537">
                  <a:extLst>
                    <a:ext uri="{FF2B5EF4-FFF2-40B4-BE49-F238E27FC236}">
                      <a16:creationId xmlns:a16="http://schemas.microsoft.com/office/drawing/2014/main" id="{1F5C48DF-8E63-412C-9291-3B7C673C90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57954" y="2720686"/>
                  <a:ext cx="150480" cy="180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543" name="Shape 2">
            <a:extLst>
              <a:ext uri="{FF2B5EF4-FFF2-40B4-BE49-F238E27FC236}">
                <a16:creationId xmlns:a16="http://schemas.microsoft.com/office/drawing/2014/main" id="{F45C47E1-457E-F7C5-18A8-F782997ECC6E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7544" name="Text 3">
            <a:extLst>
              <a:ext uri="{FF2B5EF4-FFF2-40B4-BE49-F238E27FC236}">
                <a16:creationId xmlns:a16="http://schemas.microsoft.com/office/drawing/2014/main" id="{BF69A09C-F815-C3E3-6744-BC577F764D57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17548" name="Text 13">
            <a:extLst>
              <a:ext uri="{FF2B5EF4-FFF2-40B4-BE49-F238E27FC236}">
                <a16:creationId xmlns:a16="http://schemas.microsoft.com/office/drawing/2014/main" id="{D6988956-84A9-EE50-DBEA-FD4919391880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14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9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228BB-C952-284E-6C70-6A1C6A6DC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">
            <a:extLst>
              <a:ext uri="{FF2B5EF4-FFF2-40B4-BE49-F238E27FC236}">
                <a16:creationId xmlns:a16="http://schemas.microsoft.com/office/drawing/2014/main" id="{54626D9A-A699-9E5F-FB2F-18CE22DBB4D8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D1BEDE61-C068-C66E-0EEC-A1C1670A3FD0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Uncertainty</a:t>
            </a:r>
          </a:p>
        </p:txBody>
      </p:sp>
      <p:sp>
        <p:nvSpPr>
          <p:cNvPr id="19" name="Shape 6">
            <a:extLst>
              <a:ext uri="{FF2B5EF4-FFF2-40B4-BE49-F238E27FC236}">
                <a16:creationId xmlns:a16="http://schemas.microsoft.com/office/drawing/2014/main" id="{9EE8493D-AEFB-108F-DABD-F1A9D92667E2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9154ECA5-50E1-3F98-7CC3-9A09712BF7AF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24" name="Shape 8">
            <a:extLst>
              <a:ext uri="{FF2B5EF4-FFF2-40B4-BE49-F238E27FC236}">
                <a16:creationId xmlns:a16="http://schemas.microsoft.com/office/drawing/2014/main" id="{0015C254-A9F2-E05A-67EB-25A27F732A7E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30245BCA-7AB7-1BCC-7B25-D65FDF2A2D40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29" name="Shape 2">
            <a:extLst>
              <a:ext uri="{FF2B5EF4-FFF2-40B4-BE49-F238E27FC236}">
                <a16:creationId xmlns:a16="http://schemas.microsoft.com/office/drawing/2014/main" id="{53C8301A-C8EB-9C14-FCBE-60BC0FDC50AB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0" name="Text 3">
            <a:extLst>
              <a:ext uri="{FF2B5EF4-FFF2-40B4-BE49-F238E27FC236}">
                <a16:creationId xmlns:a16="http://schemas.microsoft.com/office/drawing/2014/main" id="{242B84C0-756B-4D69-D4A4-562C7F273B3D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Predictor</a:t>
            </a:r>
          </a:p>
        </p:txBody>
      </p:sp>
      <p:sp>
        <p:nvSpPr>
          <p:cNvPr id="31" name="Shape 0">
            <a:extLst>
              <a:ext uri="{FF2B5EF4-FFF2-40B4-BE49-F238E27FC236}">
                <a16:creationId xmlns:a16="http://schemas.microsoft.com/office/drawing/2014/main" id="{F8CCFA50-8A97-5DBE-F801-5D03DDA52942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3B4F546B-6646-8AD7-442E-23FD75442DA2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Encoding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29C1A1-5887-F8CA-B812-1BD519906140}"/>
              </a:ext>
            </a:extLst>
          </p:cNvPr>
          <p:cNvSpPr txBox="1"/>
          <p:nvPr/>
        </p:nvSpPr>
        <p:spPr>
          <a:xfrm>
            <a:off x="912634" y="833378"/>
            <a:ext cx="10906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000" dirty="0">
                <a:latin typeface="Aptos" panose="020B0004020202020204" pitchFamily="34" charset="0"/>
              </a:rPr>
              <a:t>Best choice: an </a:t>
            </a:r>
            <a:r>
              <a:rPr lang="en-CN" sz="2000" b="1" dirty="0">
                <a:latin typeface="Aptos" panose="020B0004020202020204" pitchFamily="34" charset="0"/>
              </a:rPr>
              <a:t>ensemble</a:t>
            </a:r>
            <a:r>
              <a:rPr lang="en-CN" sz="2000" dirty="0">
                <a:latin typeface="Aptos" panose="020B0004020202020204" pitchFamily="34" charset="0"/>
              </a:rPr>
              <a:t> of </a:t>
            </a:r>
            <a:r>
              <a:rPr lang="en-CN" sz="2000" b="1" dirty="0">
                <a:latin typeface="Aptos" panose="020B0004020202020204" pitchFamily="34" charset="0"/>
              </a:rPr>
              <a:t>feed-forward networks </a:t>
            </a:r>
            <a:r>
              <a:rPr lang="en-CN" sz="2000" dirty="0">
                <a:latin typeface="Aptos" panose="020B0004020202020204" pitchFamily="34" charset="0"/>
              </a:rPr>
              <a:t>with the </a:t>
            </a:r>
            <a:r>
              <a:rPr lang="en-CN" sz="2000" b="1" dirty="0">
                <a:latin typeface="Aptos" panose="020B0004020202020204" pitchFamily="34" charset="0"/>
              </a:rPr>
              <a:t>path encoding</a:t>
            </a:r>
            <a:r>
              <a:rPr lang="en-CN" sz="20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35" name="Shape 15">
            <a:extLst>
              <a:ext uri="{FF2B5EF4-FFF2-40B4-BE49-F238E27FC236}">
                <a16:creationId xmlns:a16="http://schemas.microsoft.com/office/drawing/2014/main" id="{9A43340D-085B-D5A9-5C70-C17293350E3E}"/>
              </a:ext>
            </a:extLst>
          </p:cNvPr>
          <p:cNvSpPr/>
          <p:nvPr/>
        </p:nvSpPr>
        <p:spPr>
          <a:xfrm>
            <a:off x="876626" y="1233488"/>
            <a:ext cx="8761944" cy="0"/>
          </a:xfrm>
          <a:prstGeom prst="line">
            <a:avLst/>
          </a:prstGeom>
          <a:noFill/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1A3D8A-B39D-EB4D-95EA-15DFE527E339}"/>
              </a:ext>
            </a:extLst>
          </p:cNvPr>
          <p:cNvGrpSpPr/>
          <p:nvPr/>
        </p:nvGrpSpPr>
        <p:grpSpPr>
          <a:xfrm>
            <a:off x="956986" y="1349155"/>
            <a:ext cx="8615188" cy="5234543"/>
            <a:chOff x="957790" y="1349155"/>
            <a:chExt cx="8615188" cy="5234543"/>
          </a:xfrm>
        </p:grpSpPr>
        <p:pic>
          <p:nvPicPr>
            <p:cNvPr id="17410" name="Picture 2">
              <a:extLst>
                <a:ext uri="{FF2B5EF4-FFF2-40B4-BE49-F238E27FC236}">
                  <a16:creationId xmlns:a16="http://schemas.microsoft.com/office/drawing/2014/main" id="{10D92773-686A-FDAF-330D-EC33EEA52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790" y="1349155"/>
              <a:ext cx="8615188" cy="523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12D3BC-006E-2620-177D-0991C54E055B}"/>
                </a:ext>
              </a:extLst>
            </p:cNvPr>
            <p:cNvSpPr/>
            <p:nvPr/>
          </p:nvSpPr>
          <p:spPr>
            <a:xfrm>
              <a:off x="4108537" y="3429000"/>
              <a:ext cx="1816274" cy="18444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4174174-46F7-ACEC-5EEF-7B03630861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99" t="39372" r="42335" b="24191"/>
            <a:stretch>
              <a:fillRect/>
            </a:stretch>
          </p:blipFill>
          <p:spPr bwMode="auto">
            <a:xfrm>
              <a:off x="4464556" y="3808304"/>
              <a:ext cx="1008709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5516857B-BCCD-A394-B4AF-899A9636FC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99" t="39372" r="42335" b="24191"/>
            <a:stretch>
              <a:fillRect/>
            </a:stretch>
          </p:blipFill>
          <p:spPr bwMode="auto">
            <a:xfrm>
              <a:off x="4460631" y="2718954"/>
              <a:ext cx="1008709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BAC0D8B-365F-7C03-B42D-CAFB5E1F60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99" t="39372" r="42335" b="24191"/>
            <a:stretch>
              <a:fillRect/>
            </a:stretch>
          </p:blipFill>
          <p:spPr bwMode="auto">
            <a:xfrm>
              <a:off x="4464555" y="4872602"/>
              <a:ext cx="1008709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752E432-E824-0876-A5A1-AA632E9ACA77}"/>
              </a:ext>
            </a:extLst>
          </p:cNvPr>
          <p:cNvSpPr/>
          <p:nvPr/>
        </p:nvSpPr>
        <p:spPr>
          <a:xfrm>
            <a:off x="2676048" y="1378206"/>
            <a:ext cx="1193690" cy="5758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B13C7-6BF4-EF14-9059-769BDD38768A}"/>
              </a:ext>
            </a:extLst>
          </p:cNvPr>
          <p:cNvSpPr/>
          <p:nvPr/>
        </p:nvSpPr>
        <p:spPr>
          <a:xfrm>
            <a:off x="4367336" y="1655607"/>
            <a:ext cx="1193690" cy="5758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2353F-A4D2-301B-BFDD-53B7904F871F}"/>
              </a:ext>
            </a:extLst>
          </p:cNvPr>
          <p:cNvSpPr/>
          <p:nvPr/>
        </p:nvSpPr>
        <p:spPr>
          <a:xfrm>
            <a:off x="4274846" y="2609400"/>
            <a:ext cx="1386114" cy="3415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3D7BB4-CE76-B08A-F40F-52189CF4F918}"/>
              </a:ext>
            </a:extLst>
          </p:cNvPr>
          <p:cNvSpPr/>
          <p:nvPr/>
        </p:nvSpPr>
        <p:spPr>
          <a:xfrm>
            <a:off x="7802084" y="810879"/>
            <a:ext cx="1730197" cy="42260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46DCB9-06D1-AA52-9B71-9B57A5B7F0BC}"/>
              </a:ext>
            </a:extLst>
          </p:cNvPr>
          <p:cNvSpPr/>
          <p:nvPr/>
        </p:nvSpPr>
        <p:spPr>
          <a:xfrm>
            <a:off x="4186699" y="829878"/>
            <a:ext cx="2677564" cy="4036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849D1C-227D-DBA1-1197-81C95A036A48}"/>
              </a:ext>
            </a:extLst>
          </p:cNvPr>
          <p:cNvSpPr/>
          <p:nvPr/>
        </p:nvSpPr>
        <p:spPr>
          <a:xfrm>
            <a:off x="2701904" y="810879"/>
            <a:ext cx="1193690" cy="408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4627C-F795-1A26-E85E-58DC299C9C8A}"/>
              </a:ext>
            </a:extLst>
          </p:cNvPr>
          <p:cNvSpPr txBox="1"/>
          <p:nvPr/>
        </p:nvSpPr>
        <p:spPr>
          <a:xfrm>
            <a:off x="4152898" y="6156145"/>
            <a:ext cx="173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M predictors</a:t>
            </a:r>
            <a:endParaRPr lang="en-C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846482-2801-5039-2F9B-9F27A3CC17BF}"/>
                  </a:ext>
                </a:extLst>
              </p14:cNvPr>
              <p14:cNvContentPartPr/>
              <p14:nvPr/>
            </p14:nvContentPartPr>
            <p14:xfrm>
              <a:off x="8584420" y="2353906"/>
              <a:ext cx="14040" cy="1078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846482-2801-5039-2F9B-9F27A3CC17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73620" y="2343466"/>
                <a:ext cx="35280" cy="10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CF1E6C-8659-14FA-391E-6D9356216643}"/>
                  </a:ext>
                </a:extLst>
              </p14:cNvPr>
              <p14:cNvContentPartPr/>
              <p14:nvPr/>
            </p14:nvContentPartPr>
            <p14:xfrm>
              <a:off x="7937576" y="3891896"/>
              <a:ext cx="23400" cy="969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CF1E6C-8659-14FA-391E-6D93562166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6776" y="3881096"/>
                <a:ext cx="4464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4A6C8B-B988-0DBC-B795-A84267906FF0}"/>
                  </a:ext>
                </a:extLst>
              </p14:cNvPr>
              <p14:cNvContentPartPr/>
              <p14:nvPr/>
            </p14:nvContentPartPr>
            <p14:xfrm>
              <a:off x="8429336" y="5551496"/>
              <a:ext cx="23400" cy="968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4A6C8B-B988-0DBC-B795-A84267906F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8536" y="5540696"/>
                <a:ext cx="44640" cy="9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89098C1-B20E-0549-F479-AB055684F4EC}"/>
              </a:ext>
            </a:extLst>
          </p:cNvPr>
          <p:cNvGrpSpPr/>
          <p:nvPr/>
        </p:nvGrpSpPr>
        <p:grpSpPr>
          <a:xfrm>
            <a:off x="8890082" y="2233794"/>
            <a:ext cx="238680" cy="421200"/>
            <a:chOff x="8890082" y="2233794"/>
            <a:chExt cx="2386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8EA762-F9DE-C5FE-9F2E-1E9ED23428EB}"/>
                    </a:ext>
                  </a:extLst>
                </p14:cNvPr>
                <p14:cNvContentPartPr/>
                <p14:nvPr/>
              </p14:nvContentPartPr>
              <p14:xfrm>
                <a:off x="8890082" y="2490474"/>
                <a:ext cx="124200" cy="2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8EA762-F9DE-C5FE-9F2E-1E9ED23428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9642" y="2480034"/>
                  <a:ext cx="145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A7CB01-6199-C13E-3BD2-9B92F580094E}"/>
                    </a:ext>
                  </a:extLst>
                </p14:cNvPr>
                <p14:cNvContentPartPr/>
                <p14:nvPr/>
              </p14:nvContentPartPr>
              <p14:xfrm>
                <a:off x="8905562" y="2383554"/>
                <a:ext cx="123480" cy="26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A7CB01-6199-C13E-3BD2-9B92F58009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95122" y="2373114"/>
                  <a:ext cx="1447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2F8CF0-5B19-C8E7-3964-9C041A4A904E}"/>
                    </a:ext>
                  </a:extLst>
                </p14:cNvPr>
                <p14:cNvContentPartPr/>
                <p14:nvPr/>
              </p14:nvContentPartPr>
              <p14:xfrm>
                <a:off x="8944082" y="2233794"/>
                <a:ext cx="77040" cy="10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2F8CF0-5B19-C8E7-3964-9C041A4A90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33282" y="2222994"/>
                  <a:ext cx="98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3350D48-A109-15EB-0F28-EEC1BB402EF6}"/>
                    </a:ext>
                  </a:extLst>
                </p14:cNvPr>
                <p14:cNvContentPartPr/>
                <p14:nvPr/>
              </p14:nvContentPartPr>
              <p14:xfrm>
                <a:off x="9112922" y="2575794"/>
                <a:ext cx="15840" cy="7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3350D48-A109-15EB-0F28-EEC1BB402E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02482" y="2564994"/>
                  <a:ext cx="370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4848D7-FD9B-6BC6-81E8-B6982E7DDD87}"/>
              </a:ext>
            </a:extLst>
          </p:cNvPr>
          <p:cNvGrpSpPr/>
          <p:nvPr/>
        </p:nvGrpSpPr>
        <p:grpSpPr>
          <a:xfrm>
            <a:off x="9289682" y="2251434"/>
            <a:ext cx="108000" cy="357480"/>
            <a:chOff x="9289682" y="2251434"/>
            <a:chExt cx="1080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322524E-7403-5C6F-BA6A-4C75FE72588C}"/>
                    </a:ext>
                  </a:extLst>
                </p14:cNvPr>
                <p14:cNvContentPartPr/>
                <p14:nvPr/>
              </p14:nvContentPartPr>
              <p14:xfrm>
                <a:off x="9289682" y="2424234"/>
                <a:ext cx="108000" cy="18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322524E-7403-5C6F-BA6A-4C75FE7258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79242" y="2413434"/>
                  <a:ext cx="129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C1F514-A69D-06B0-DCA3-40C1882621A0}"/>
                    </a:ext>
                  </a:extLst>
                </p14:cNvPr>
                <p14:cNvContentPartPr/>
                <p14:nvPr/>
              </p14:nvContentPartPr>
              <p14:xfrm>
                <a:off x="9328202" y="2251434"/>
                <a:ext cx="61920" cy="111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C1F514-A69D-06B0-DCA3-40C1882621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17762" y="2240634"/>
                  <a:ext cx="831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0B2C4D-2FF9-CACF-2DAB-72C1A8028129}"/>
              </a:ext>
            </a:extLst>
          </p:cNvPr>
          <p:cNvGrpSpPr/>
          <p:nvPr/>
        </p:nvGrpSpPr>
        <p:grpSpPr>
          <a:xfrm>
            <a:off x="8467802" y="3786114"/>
            <a:ext cx="199800" cy="475200"/>
            <a:chOff x="8467802" y="3786114"/>
            <a:chExt cx="19980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230937-DD10-86E5-6D2F-49F92CCC4DA1}"/>
                    </a:ext>
                  </a:extLst>
                </p14:cNvPr>
                <p14:cNvContentPartPr/>
                <p14:nvPr/>
              </p14:nvContentPartPr>
              <p14:xfrm>
                <a:off x="8475362" y="4083834"/>
                <a:ext cx="119880" cy="7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230937-DD10-86E5-6D2F-49F92CCC4D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64562" y="4073394"/>
                  <a:ext cx="141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00A85E-2FF1-7E4E-60D8-EF2F2D570536}"/>
                    </a:ext>
                  </a:extLst>
                </p14:cNvPr>
                <p14:cNvContentPartPr/>
                <p14:nvPr/>
              </p14:nvContentPartPr>
              <p14:xfrm>
                <a:off x="8467802" y="3935874"/>
                <a:ext cx="138600" cy="325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00A85E-2FF1-7E4E-60D8-EF2F2D5705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57002" y="3925074"/>
                  <a:ext cx="1598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63EC6E-6516-4F64-757C-C78113ABD232}"/>
                    </a:ext>
                  </a:extLst>
                </p14:cNvPr>
                <p14:cNvContentPartPr/>
                <p14:nvPr/>
              </p14:nvContentPartPr>
              <p14:xfrm>
                <a:off x="8536922" y="3786114"/>
                <a:ext cx="46440" cy="10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63EC6E-6516-4F64-757C-C78113ABD2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26122" y="3775314"/>
                  <a:ext cx="67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9B2CA5-01C4-6EEE-D55F-B009DECFB817}"/>
                    </a:ext>
                  </a:extLst>
                </p14:cNvPr>
                <p14:cNvContentPartPr/>
                <p14:nvPr/>
              </p14:nvContentPartPr>
              <p14:xfrm>
                <a:off x="8644202" y="4172394"/>
                <a:ext cx="23400" cy="61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9B2CA5-01C4-6EEE-D55F-B009DECFB8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33762" y="4161594"/>
                  <a:ext cx="446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90A350-C715-D2CE-047C-9C0EB249F977}"/>
              </a:ext>
            </a:extLst>
          </p:cNvPr>
          <p:cNvGrpSpPr/>
          <p:nvPr/>
        </p:nvGrpSpPr>
        <p:grpSpPr>
          <a:xfrm>
            <a:off x="8813402" y="3829674"/>
            <a:ext cx="92520" cy="366120"/>
            <a:chOff x="8813402" y="3829674"/>
            <a:chExt cx="925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D86175-8D9F-5466-9718-187CF1721CC9}"/>
                    </a:ext>
                  </a:extLst>
                </p14:cNvPr>
                <p14:cNvContentPartPr/>
                <p14:nvPr/>
              </p14:nvContentPartPr>
              <p14:xfrm>
                <a:off x="8813402" y="4018314"/>
                <a:ext cx="92520" cy="177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D86175-8D9F-5466-9718-187CF1721C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02962" y="4007874"/>
                  <a:ext cx="113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189208-3637-D9BA-BB61-1F5BB8DA63DF}"/>
                    </a:ext>
                  </a:extLst>
                </p14:cNvPr>
                <p14:cNvContentPartPr/>
                <p14:nvPr/>
              </p14:nvContentPartPr>
              <p14:xfrm>
                <a:off x="8828882" y="3829674"/>
                <a:ext cx="69480" cy="11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189208-3637-D9BA-BB61-1F5BB8DA63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18082" y="3819234"/>
                  <a:ext cx="907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08" name="Group 17407">
            <a:extLst>
              <a:ext uri="{FF2B5EF4-FFF2-40B4-BE49-F238E27FC236}">
                <a16:creationId xmlns:a16="http://schemas.microsoft.com/office/drawing/2014/main" id="{08210AFA-4B47-1132-69CF-E29C6660E789}"/>
              </a:ext>
            </a:extLst>
          </p:cNvPr>
          <p:cNvGrpSpPr/>
          <p:nvPr/>
        </p:nvGrpSpPr>
        <p:grpSpPr>
          <a:xfrm>
            <a:off x="8678974" y="5366865"/>
            <a:ext cx="276840" cy="469080"/>
            <a:chOff x="8678974" y="5366865"/>
            <a:chExt cx="27684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B5B09E-2DED-48A3-4592-69ACC3A18E15}"/>
                    </a:ext>
                  </a:extLst>
                </p14:cNvPr>
                <p14:cNvContentPartPr/>
                <p14:nvPr/>
              </p14:nvContentPartPr>
              <p14:xfrm>
                <a:off x="8678974" y="5651265"/>
                <a:ext cx="161640" cy="7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B5B09E-2DED-48A3-4592-69ACC3A18E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68174" y="5640825"/>
                  <a:ext cx="182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01E63D6-0B01-CCD4-0F03-6C23943A9254}"/>
                    </a:ext>
                  </a:extLst>
                </p14:cNvPr>
                <p14:cNvContentPartPr/>
                <p14:nvPr/>
              </p14:nvContentPartPr>
              <p14:xfrm>
                <a:off x="8748094" y="5501505"/>
                <a:ext cx="108000" cy="334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01E63D6-0B01-CCD4-0F03-6C23943A92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37294" y="5491065"/>
                  <a:ext cx="1292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2858BD-B49D-65DD-1698-DC147856F185}"/>
                    </a:ext>
                  </a:extLst>
                </p14:cNvPr>
                <p14:cNvContentPartPr/>
                <p14:nvPr/>
              </p14:nvContentPartPr>
              <p14:xfrm>
                <a:off x="8778694" y="5366865"/>
                <a:ext cx="61920" cy="11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2858BD-B49D-65DD-1698-DC147856F1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68254" y="5356065"/>
                  <a:ext cx="83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361CAD-2D89-FFAB-7B6B-BE56C1A36D2F}"/>
                    </a:ext>
                  </a:extLst>
                </p14:cNvPr>
                <p14:cNvContentPartPr/>
                <p14:nvPr/>
              </p14:nvContentPartPr>
              <p14:xfrm>
                <a:off x="8932414" y="5747025"/>
                <a:ext cx="23400" cy="58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361CAD-2D89-FFAB-7B6B-BE56C1A36D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21974" y="5736585"/>
                  <a:ext cx="446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54136C5-94B6-7751-70D1-E77FD9D86E87}"/>
              </a:ext>
            </a:extLst>
          </p:cNvPr>
          <p:cNvGrpSpPr/>
          <p:nvPr/>
        </p:nvGrpSpPr>
        <p:grpSpPr>
          <a:xfrm>
            <a:off x="9086134" y="5385945"/>
            <a:ext cx="115920" cy="364320"/>
            <a:chOff x="9086134" y="5385945"/>
            <a:chExt cx="11592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42AFCC-CE23-5E60-0E57-08D0E851CD1E}"/>
                    </a:ext>
                  </a:extLst>
                </p14:cNvPr>
                <p14:cNvContentPartPr/>
                <p14:nvPr/>
              </p14:nvContentPartPr>
              <p14:xfrm>
                <a:off x="9086134" y="5574585"/>
                <a:ext cx="112320" cy="175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A42AFCC-CE23-5E60-0E57-08D0E851CD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75694" y="5564145"/>
                  <a:ext cx="133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5AB1B3-D4ED-5902-2641-AFB95E3D5BC3}"/>
                    </a:ext>
                  </a:extLst>
                </p14:cNvPr>
                <p14:cNvContentPartPr/>
                <p14:nvPr/>
              </p14:nvContentPartPr>
              <p14:xfrm>
                <a:off x="9117094" y="5385945"/>
                <a:ext cx="84960" cy="11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5AB1B3-D4ED-5902-2641-AFB95E3D5B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06294" y="5375145"/>
                  <a:ext cx="106200" cy="141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409" name="Text 13">
            <a:extLst>
              <a:ext uri="{FF2B5EF4-FFF2-40B4-BE49-F238E27FC236}">
                <a16:creationId xmlns:a16="http://schemas.microsoft.com/office/drawing/2014/main" id="{84818237-9016-5504-BFCF-74FCD020AB88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15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32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BCA2D-8ACF-39C6-9FCA-FFA06CDBE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DFA5330A-8A13-078E-4B2A-523A2C2F1F6F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 Function</a:t>
            </a:r>
            <a:endParaRPr lang="en-US" sz="40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8B0E2428-BE77-BEDC-38F4-1B8CEE1765DF}"/>
              </a:ext>
            </a:extLst>
          </p:cNvPr>
          <p:cNvSpPr/>
          <p:nvPr/>
        </p:nvSpPr>
        <p:spPr>
          <a:xfrm>
            <a:off x="822960" y="1234440"/>
            <a:ext cx="1054577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Turn (mean, uncertainty) into a “what to try next” score</a:t>
            </a:r>
            <a:endParaRPr lang="en-US" sz="2000" dirty="0"/>
          </a:p>
        </p:txBody>
      </p:sp>
      <p:sp>
        <p:nvSpPr>
          <p:cNvPr id="29" name="Shape 0">
            <a:extLst>
              <a:ext uri="{FF2B5EF4-FFF2-40B4-BE49-F238E27FC236}">
                <a16:creationId xmlns:a16="http://schemas.microsoft.com/office/drawing/2014/main" id="{E7856F2D-0260-CF45-B75B-3DF0879D6FFA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FB679B59-A340-AFEC-6D29-66923A2308D8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F89B179B-46B8-CC56-8232-91B27774A249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B6441CE0-F998-3399-7CAD-7DA24507C077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ECF93E93-B0A2-CD7F-C7E7-8A15B5FEF492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7" name="Text 7">
            <a:extLst>
              <a:ext uri="{FF2B5EF4-FFF2-40B4-BE49-F238E27FC236}">
                <a16:creationId xmlns:a16="http://schemas.microsoft.com/office/drawing/2014/main" id="{5ED05FBE-49ED-CED6-7C45-5D34058C267A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>
                <a:solidFill>
                  <a:srgbClr val="FFFFFF"/>
                </a:solidFill>
                <a:latin typeface="Aptos" pitchFamily="34" charset="0"/>
              </a:rPr>
              <a:t>Acquisition</a:t>
            </a:r>
            <a:endParaRPr lang="en-US" b="1" dirty="0">
              <a:solidFill>
                <a:srgbClr val="FFFFFF"/>
              </a:solidFill>
              <a:latin typeface="Aptos" pitchFamily="34" charset="0"/>
            </a:endParaRPr>
          </a:p>
        </p:txBody>
      </p:sp>
      <p:sp>
        <p:nvSpPr>
          <p:cNvPr id="38" name="Shape 8">
            <a:extLst>
              <a:ext uri="{FF2B5EF4-FFF2-40B4-BE49-F238E27FC236}">
                <a16:creationId xmlns:a16="http://schemas.microsoft.com/office/drawing/2014/main" id="{11BC0379-B7DA-FC90-5C8A-CE8016460DB5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A26F882B-245E-ADD7-C10C-01F04F80C0C6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40" name="Shape 2">
            <a:extLst>
              <a:ext uri="{FF2B5EF4-FFF2-40B4-BE49-F238E27FC236}">
                <a16:creationId xmlns:a16="http://schemas.microsoft.com/office/drawing/2014/main" id="{6B8D3EE0-310D-0DC9-08EA-C4C39A448D13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AF06272B-A31A-D0A5-0F6D-090EC1DAA0F8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DFE89-DC94-9862-81F5-C4A6366E85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04"/>
          <a:stretch>
            <a:fillRect/>
          </a:stretch>
        </p:blipFill>
        <p:spPr>
          <a:xfrm>
            <a:off x="931410" y="2084586"/>
            <a:ext cx="6074073" cy="39227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7D0A1E-8FEF-BAD5-B524-9764AD5BE3AA}"/>
              </a:ext>
            </a:extLst>
          </p:cNvPr>
          <p:cNvSpPr/>
          <p:nvPr/>
        </p:nvSpPr>
        <p:spPr>
          <a:xfrm>
            <a:off x="927484" y="1990166"/>
            <a:ext cx="5001367" cy="14894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EF335E52-231D-16C1-BF6F-8363698F8378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16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96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DFFB0-728D-810D-C9FE-2B6E28907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938A98BB-8D3C-B66C-D98D-B95C6A41646F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6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Thompson Sampling (TS)</a:t>
            </a:r>
            <a:endParaRPr lang="en-US" sz="3600" dirty="0"/>
          </a:p>
        </p:txBody>
      </p:sp>
      <p:sp>
        <p:nvSpPr>
          <p:cNvPr id="29" name="Shape 0">
            <a:extLst>
              <a:ext uri="{FF2B5EF4-FFF2-40B4-BE49-F238E27FC236}">
                <a16:creationId xmlns:a16="http://schemas.microsoft.com/office/drawing/2014/main" id="{0CA61E62-2E75-CA31-FB6B-B10AD2B7AC0C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A96BB6D2-09A1-3E82-6F06-E8C43E366A94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8D77EE9A-2B18-E0F7-DE04-7DEE3CC5D847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F5E4007D-D581-6720-111B-3E6E047CC63A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1DB9A0E6-B49C-B4B6-20FA-B6BA48C29F59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7" name="Text 7">
            <a:extLst>
              <a:ext uri="{FF2B5EF4-FFF2-40B4-BE49-F238E27FC236}">
                <a16:creationId xmlns:a16="http://schemas.microsoft.com/office/drawing/2014/main" id="{0BFE5782-C40A-4E13-452A-12F006C2C9C0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>
                <a:solidFill>
                  <a:srgbClr val="FFFFFF"/>
                </a:solidFill>
                <a:latin typeface="Aptos" pitchFamily="34" charset="0"/>
              </a:rPr>
              <a:t>Acquisition</a:t>
            </a:r>
            <a:endParaRPr lang="en-US" b="1" dirty="0">
              <a:solidFill>
                <a:srgbClr val="FFFFFF"/>
              </a:solidFill>
              <a:latin typeface="Aptos" pitchFamily="34" charset="0"/>
            </a:endParaRPr>
          </a:p>
        </p:txBody>
      </p:sp>
      <p:sp>
        <p:nvSpPr>
          <p:cNvPr id="38" name="Shape 8">
            <a:extLst>
              <a:ext uri="{FF2B5EF4-FFF2-40B4-BE49-F238E27FC236}">
                <a16:creationId xmlns:a16="http://schemas.microsoft.com/office/drawing/2014/main" id="{7FBB081B-9054-6BF7-1B08-97589AFAD99D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74FD2DEC-270B-0E11-0BB7-A57CE006EB17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40" name="Shape 2">
            <a:extLst>
              <a:ext uri="{FF2B5EF4-FFF2-40B4-BE49-F238E27FC236}">
                <a16:creationId xmlns:a16="http://schemas.microsoft.com/office/drawing/2014/main" id="{7360699A-58A5-DAEB-C797-21CAE8E5BD86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E12B7787-D5AC-8C75-6F59-3A8E24746924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E8C64-5DEF-8B02-2B61-A144F24B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04" r="20223" b="89952"/>
          <a:stretch>
            <a:fillRect/>
          </a:stretch>
        </p:blipFill>
        <p:spPr>
          <a:xfrm>
            <a:off x="624629" y="2897022"/>
            <a:ext cx="6035475" cy="49457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ADBA0D-D5CA-74A8-6B5B-B4FB8199F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39372" r="42335" b="24191"/>
          <a:stretch>
            <a:fillRect/>
          </a:stretch>
        </p:blipFill>
        <p:spPr bwMode="auto">
          <a:xfrm>
            <a:off x="8299084" y="2953328"/>
            <a:ext cx="1008709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465DAB-A0DF-C3E5-1775-9AD475E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39372" r="42335" b="24191"/>
          <a:stretch>
            <a:fillRect/>
          </a:stretch>
        </p:blipFill>
        <p:spPr bwMode="auto">
          <a:xfrm>
            <a:off x="7034176" y="2953328"/>
            <a:ext cx="1008709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4F3A9A7-45CF-8445-729A-D2678F48E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39372" r="42335" b="24191"/>
          <a:stretch>
            <a:fillRect/>
          </a:stretch>
        </p:blipFill>
        <p:spPr bwMode="auto">
          <a:xfrm>
            <a:off x="9563992" y="2953328"/>
            <a:ext cx="1008709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550C6D82-394E-4DFB-1DA3-A8B605A0F6A8}"/>
              </a:ext>
            </a:extLst>
          </p:cNvPr>
          <p:cNvGrpSpPr/>
          <p:nvPr/>
        </p:nvGrpSpPr>
        <p:grpSpPr>
          <a:xfrm>
            <a:off x="7285197" y="4181080"/>
            <a:ext cx="324000" cy="631080"/>
            <a:chOff x="1645754" y="5063954"/>
            <a:chExt cx="3240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F94F38-48C2-B701-1E6F-C5AB5DCE8E8C}"/>
                    </a:ext>
                  </a:extLst>
                </p14:cNvPr>
                <p14:cNvContentPartPr/>
                <p14:nvPr/>
              </p14:nvContentPartPr>
              <p14:xfrm>
                <a:off x="1645754" y="5260154"/>
                <a:ext cx="233280" cy="29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F94F38-48C2-B701-1E6F-C5AB5DCE8E8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34954" y="5249486"/>
                  <a:ext cx="254520" cy="50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9CF4DB4-9DA3-3E92-FFFE-2E3A31352BB8}"/>
                    </a:ext>
                  </a:extLst>
                </p14:cNvPr>
                <p14:cNvContentPartPr/>
                <p14:nvPr/>
              </p14:nvContentPartPr>
              <p14:xfrm>
                <a:off x="1687874" y="5063954"/>
                <a:ext cx="281880" cy="596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9CF4DB4-9DA3-3E92-FFFE-2E3A31352B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7060" y="5053154"/>
                  <a:ext cx="303147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4A3C13A-35E9-3F72-AD3F-0BD31D5C86DB}"/>
                    </a:ext>
                  </a:extLst>
                </p14:cNvPr>
                <p14:cNvContentPartPr/>
                <p14:nvPr/>
              </p14:nvContentPartPr>
              <p14:xfrm>
                <a:off x="1898834" y="5504234"/>
                <a:ext cx="14400" cy="19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4A3C13A-35E9-3F72-AD3F-0BD31D5C86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88034" y="5493434"/>
                  <a:ext cx="3564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3119574-2E5F-E308-7C88-90B74FB6060F}"/>
                  </a:ext>
                </a:extLst>
              </p14:cNvPr>
              <p14:cNvContentPartPr/>
              <p14:nvPr/>
            </p14:nvContentPartPr>
            <p14:xfrm>
              <a:off x="9886197" y="4385200"/>
              <a:ext cx="269280" cy="21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3119574-2E5F-E308-7C88-90B74FB606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75397" y="4374400"/>
                <a:ext cx="2905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43EEADA-5766-EB37-6F0F-7307282BF1B3}"/>
                  </a:ext>
                </a:extLst>
              </p14:cNvPr>
              <p14:cNvContentPartPr/>
              <p14:nvPr/>
            </p14:nvContentPartPr>
            <p14:xfrm>
              <a:off x="9936237" y="4149040"/>
              <a:ext cx="219240" cy="75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43EEADA-5766-EB37-6F0F-7307282BF1B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25437" y="4138240"/>
                <a:ext cx="24048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07AE9E-CDBF-304F-CD6D-98ECB88B8CE4}"/>
                  </a:ext>
                </a:extLst>
              </p14:cNvPr>
              <p14:cNvContentPartPr/>
              <p14:nvPr/>
            </p14:nvContentPartPr>
            <p14:xfrm>
              <a:off x="10069077" y="4603360"/>
              <a:ext cx="108360" cy="261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07AE9E-CDBF-304F-CD6D-98ECB88B8C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58277" y="4592545"/>
                <a:ext cx="129600" cy="282629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759952C-136A-3C8B-4176-95995BA56CFA}"/>
              </a:ext>
            </a:extLst>
          </p:cNvPr>
          <p:cNvGrpSpPr/>
          <p:nvPr/>
        </p:nvGrpSpPr>
        <p:grpSpPr>
          <a:xfrm>
            <a:off x="8603776" y="4160006"/>
            <a:ext cx="383760" cy="709920"/>
            <a:chOff x="7944894" y="4410771"/>
            <a:chExt cx="38376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58E47F2-475A-9693-9C1B-4619DD2B7771}"/>
                    </a:ext>
                  </a:extLst>
                </p14:cNvPr>
                <p14:cNvContentPartPr/>
                <p14:nvPr/>
              </p14:nvContentPartPr>
              <p14:xfrm>
                <a:off x="7944894" y="4661691"/>
                <a:ext cx="282240" cy="37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58E47F2-475A-9693-9C1B-4619DD2B77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4094" y="4650891"/>
                  <a:ext cx="303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B60154-9E1C-851E-9BE2-01CBB1A77773}"/>
                    </a:ext>
                  </a:extLst>
                </p14:cNvPr>
                <p14:cNvContentPartPr/>
                <p14:nvPr/>
              </p14:nvContentPartPr>
              <p14:xfrm>
                <a:off x="8018694" y="4410771"/>
                <a:ext cx="236160" cy="709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B60154-9E1C-851E-9BE2-01CBB1A777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07910" y="4399971"/>
                  <a:ext cx="257368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5ECC00-E2C5-19C6-C041-222324698047}"/>
                    </a:ext>
                  </a:extLst>
                </p14:cNvPr>
                <p14:cNvContentPartPr/>
                <p14:nvPr/>
              </p14:nvContentPartPr>
              <p14:xfrm>
                <a:off x="8149734" y="4846731"/>
                <a:ext cx="178920" cy="155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5ECC00-E2C5-19C6-C041-2223246980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38934" y="4835931"/>
                  <a:ext cx="2001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892043D-E504-1297-5A67-300FE69FB96E}"/>
                  </a:ext>
                </a:extLst>
              </p14:cNvPr>
              <p14:cNvContentPartPr/>
              <p14:nvPr/>
            </p14:nvContentPartPr>
            <p14:xfrm>
              <a:off x="9358775" y="2734857"/>
              <a:ext cx="1343880" cy="2619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892043D-E504-1297-5A67-300FE69FB96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47978" y="2724058"/>
                <a:ext cx="1365114" cy="2640597"/>
              </a:xfrm>
              <a:prstGeom prst="rect">
                <a:avLst/>
              </a:prstGeom>
            </p:spPr>
          </p:pic>
        </mc:Fallback>
      </mc:AlternateContent>
      <p:sp>
        <p:nvSpPr>
          <p:cNvPr id="116" name="Text 16">
            <a:extLst>
              <a:ext uri="{FF2B5EF4-FFF2-40B4-BE49-F238E27FC236}">
                <a16:creationId xmlns:a16="http://schemas.microsoft.com/office/drawing/2014/main" id="{2FC1BCD7-62F2-066D-227B-2D6125F21022}"/>
              </a:ext>
            </a:extLst>
          </p:cNvPr>
          <p:cNvSpPr/>
          <p:nvPr/>
        </p:nvSpPr>
        <p:spPr>
          <a:xfrm>
            <a:off x="901763" y="1564153"/>
            <a:ext cx="7325371" cy="1341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Randomly pick one model, </a:t>
            </a:r>
          </a:p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Use that model’s prediction as the acquisition score.</a:t>
            </a:r>
          </a:p>
        </p:txBody>
      </p:sp>
      <p:sp>
        <p:nvSpPr>
          <p:cNvPr id="118" name="Down Arrow 117">
            <a:extLst>
              <a:ext uri="{FF2B5EF4-FFF2-40B4-BE49-F238E27FC236}">
                <a16:creationId xmlns:a16="http://schemas.microsoft.com/office/drawing/2014/main" id="{3A920DE8-877F-79EB-36CB-860588C2E1D7}"/>
              </a:ext>
            </a:extLst>
          </p:cNvPr>
          <p:cNvSpPr/>
          <p:nvPr/>
        </p:nvSpPr>
        <p:spPr>
          <a:xfrm>
            <a:off x="2298100" y="3683882"/>
            <a:ext cx="728421" cy="67214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A2D104C2-1960-CC2F-0AF6-4EC92155D3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04" r="20223" b="89952"/>
          <a:stretch>
            <a:fillRect/>
          </a:stretch>
        </p:blipFill>
        <p:spPr>
          <a:xfrm>
            <a:off x="592801" y="4436753"/>
            <a:ext cx="6035475" cy="494571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80E60996-72CF-0483-AA73-EB7F385E3589}"/>
              </a:ext>
            </a:extLst>
          </p:cNvPr>
          <p:cNvSpPr/>
          <p:nvPr/>
        </p:nvSpPr>
        <p:spPr>
          <a:xfrm>
            <a:off x="5854700" y="4470977"/>
            <a:ext cx="393700" cy="4401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803539B-5412-EB97-D044-60A0C076EFE5}"/>
              </a:ext>
            </a:extLst>
          </p:cNvPr>
          <p:cNvSpPr txBox="1"/>
          <p:nvPr/>
        </p:nvSpPr>
        <p:spPr>
          <a:xfrm>
            <a:off x="5866485" y="4393460"/>
            <a:ext cx="30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B76537A-2C2E-A75B-EB70-5BB104515960}"/>
              </a:ext>
            </a:extLst>
          </p:cNvPr>
          <p:cNvSpPr/>
          <p:nvPr/>
        </p:nvSpPr>
        <p:spPr>
          <a:xfrm>
            <a:off x="2662311" y="4666010"/>
            <a:ext cx="281880" cy="2807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4" name="Down Arrow 123">
            <a:extLst>
              <a:ext uri="{FF2B5EF4-FFF2-40B4-BE49-F238E27FC236}">
                <a16:creationId xmlns:a16="http://schemas.microsoft.com/office/drawing/2014/main" id="{61707074-ACDD-8B75-3146-422F2BA7B346}"/>
              </a:ext>
            </a:extLst>
          </p:cNvPr>
          <p:cNvSpPr/>
          <p:nvPr/>
        </p:nvSpPr>
        <p:spPr>
          <a:xfrm>
            <a:off x="5519979" y="3658713"/>
            <a:ext cx="728421" cy="67214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D8695-B153-E8EB-CDB2-8C1ACCE003BA}"/>
              </a:ext>
            </a:extLst>
          </p:cNvPr>
          <p:cNvSpPr txBox="1"/>
          <p:nvPr/>
        </p:nvSpPr>
        <p:spPr>
          <a:xfrm>
            <a:off x="2645464" y="4575554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 13">
            <a:extLst>
              <a:ext uri="{FF2B5EF4-FFF2-40B4-BE49-F238E27FC236}">
                <a16:creationId xmlns:a16="http://schemas.microsoft.com/office/drawing/2014/main" id="{B07282B8-989D-0FAE-9DCB-E12A3018281D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17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03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1" grpId="0"/>
      <p:bldP spid="123" grpId="0" animBg="1"/>
      <p:bldP spid="12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9BF5B-982D-F912-A147-36B74C286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9F14FA8F-BA90-48FA-922C-9363FA9EF11D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6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Independent Thompson Sampling (ITS)</a:t>
            </a:r>
            <a:endParaRPr lang="en-US" sz="3600" dirty="0"/>
          </a:p>
        </p:txBody>
      </p:sp>
      <p:sp>
        <p:nvSpPr>
          <p:cNvPr id="29" name="Shape 0">
            <a:extLst>
              <a:ext uri="{FF2B5EF4-FFF2-40B4-BE49-F238E27FC236}">
                <a16:creationId xmlns:a16="http://schemas.microsoft.com/office/drawing/2014/main" id="{8E2074D2-5A56-F5A2-4949-98C5FF58CC51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7723A674-3923-0A41-CB00-5F906BF7F029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D615E3C9-08B9-C8BA-793C-27B3EA4FAFE2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DAD2A87F-D2BA-4968-DC8C-DCFDDE95676D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533674ED-3FB8-431E-7E90-18686FC5F0DA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7" name="Text 7">
            <a:extLst>
              <a:ext uri="{FF2B5EF4-FFF2-40B4-BE49-F238E27FC236}">
                <a16:creationId xmlns:a16="http://schemas.microsoft.com/office/drawing/2014/main" id="{1E36A098-ABD7-803D-80B4-593EFEB2F402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>
                <a:solidFill>
                  <a:srgbClr val="FFFFFF"/>
                </a:solidFill>
                <a:latin typeface="Aptos" pitchFamily="34" charset="0"/>
              </a:rPr>
              <a:t>Acquisition</a:t>
            </a:r>
            <a:endParaRPr lang="en-US" b="1" dirty="0">
              <a:solidFill>
                <a:srgbClr val="FFFFFF"/>
              </a:solidFill>
              <a:latin typeface="Aptos" pitchFamily="34" charset="0"/>
            </a:endParaRPr>
          </a:p>
        </p:txBody>
      </p:sp>
      <p:sp>
        <p:nvSpPr>
          <p:cNvPr id="38" name="Shape 8">
            <a:extLst>
              <a:ext uri="{FF2B5EF4-FFF2-40B4-BE49-F238E27FC236}">
                <a16:creationId xmlns:a16="http://schemas.microsoft.com/office/drawing/2014/main" id="{DDF2E1AB-C09F-81D9-351C-0F06D74DE038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A039864C-740D-D309-39DF-8A7E50DE8113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40" name="Shape 2">
            <a:extLst>
              <a:ext uri="{FF2B5EF4-FFF2-40B4-BE49-F238E27FC236}">
                <a16:creationId xmlns:a16="http://schemas.microsoft.com/office/drawing/2014/main" id="{6ABD75D6-91DC-AFC1-3762-60CACD2BE83A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FEDDD5D5-E533-4DBF-E376-E6B9719D97BE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116" name="Text 16">
            <a:extLst>
              <a:ext uri="{FF2B5EF4-FFF2-40B4-BE49-F238E27FC236}">
                <a16:creationId xmlns:a16="http://schemas.microsoft.com/office/drawing/2014/main" id="{B29A7C47-8E07-13E4-9D1F-4C1D89425FBA}"/>
              </a:ext>
            </a:extLst>
          </p:cNvPr>
          <p:cNvSpPr/>
          <p:nvPr/>
        </p:nvSpPr>
        <p:spPr>
          <a:xfrm>
            <a:off x="885721" y="1382431"/>
            <a:ext cx="11073696" cy="965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For each candidate x, sample a plausible value </a:t>
            </a:r>
          </a:p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Use the value as the acquisition score.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055635-1F07-978B-9568-2EA94EDEA885}"/>
              </a:ext>
            </a:extLst>
          </p:cNvPr>
          <p:cNvGrpSpPr/>
          <p:nvPr/>
        </p:nvGrpSpPr>
        <p:grpSpPr>
          <a:xfrm>
            <a:off x="1379585" y="2245760"/>
            <a:ext cx="6624353" cy="4355054"/>
            <a:chOff x="2803252" y="1894268"/>
            <a:chExt cx="6768922" cy="4450098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C0B18CA-42E5-BF92-4968-16E253C73F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1" t="14986"/>
            <a:stretch>
              <a:fillRect/>
            </a:stretch>
          </p:blipFill>
          <p:spPr bwMode="auto">
            <a:xfrm>
              <a:off x="2803252" y="1894268"/>
              <a:ext cx="6768922" cy="445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1BFF6C-E50F-802C-CE62-58FCBDF947DB}"/>
                </a:ext>
              </a:extLst>
            </p:cNvPr>
            <p:cNvSpPr/>
            <p:nvPr/>
          </p:nvSpPr>
          <p:spPr>
            <a:xfrm>
              <a:off x="4107733" y="3429000"/>
              <a:ext cx="1816274" cy="18444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BDBCF93-E680-44E7-B9FE-DEB7139136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99" t="39372" r="42335" b="24191"/>
            <a:stretch>
              <a:fillRect/>
            </a:stretch>
          </p:blipFill>
          <p:spPr bwMode="auto">
            <a:xfrm>
              <a:off x="4463752" y="3808304"/>
              <a:ext cx="1008709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1B78F07-6C35-BBEA-ECFA-615D2AE8FD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99" t="39372" r="42335" b="24191"/>
            <a:stretch>
              <a:fillRect/>
            </a:stretch>
          </p:blipFill>
          <p:spPr bwMode="auto">
            <a:xfrm>
              <a:off x="4459827" y="2718954"/>
              <a:ext cx="1008709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24AE35C-0156-B5BD-7907-044FEB725F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99" t="39372" r="42335" b="24191"/>
            <a:stretch>
              <a:fillRect/>
            </a:stretch>
          </p:blipFill>
          <p:spPr bwMode="auto">
            <a:xfrm>
              <a:off x="4463751" y="4872602"/>
              <a:ext cx="1008709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7360179-8D75-6D5C-BC09-3D37FC5467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97" t="12466" r="61629" b="76796"/>
          <a:stretch>
            <a:fillRect/>
          </a:stretch>
        </p:blipFill>
        <p:spPr>
          <a:xfrm>
            <a:off x="6095847" y="1803024"/>
            <a:ext cx="2621280" cy="547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C4F341-691D-3EEC-0CBF-668E7DF74E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38" t="12467" r="20223" b="76796"/>
          <a:stretch>
            <a:fillRect/>
          </a:stretch>
        </p:blipFill>
        <p:spPr>
          <a:xfrm>
            <a:off x="7215637" y="1278453"/>
            <a:ext cx="3056979" cy="5474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A4492C7-8D99-A00A-5071-6D33215CD70C}"/>
              </a:ext>
            </a:extLst>
          </p:cNvPr>
          <p:cNvGrpSpPr/>
          <p:nvPr/>
        </p:nvGrpSpPr>
        <p:grpSpPr>
          <a:xfrm>
            <a:off x="1004885" y="2885442"/>
            <a:ext cx="244440" cy="365760"/>
            <a:chOff x="705890" y="2885442"/>
            <a:chExt cx="24444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576B1D-4777-C961-573F-0BB204E47E75}"/>
                    </a:ext>
                  </a:extLst>
                </p14:cNvPr>
                <p14:cNvContentPartPr/>
                <p14:nvPr/>
              </p14:nvContentPartPr>
              <p14:xfrm>
                <a:off x="705890" y="2950242"/>
                <a:ext cx="137880" cy="22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576B1D-4777-C961-573F-0BB204E47E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5090" y="2939442"/>
                  <a:ext cx="159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6608B9-9E83-3A42-5733-755F169FA951}"/>
                    </a:ext>
                  </a:extLst>
                </p14:cNvPr>
                <p14:cNvContentPartPr/>
                <p14:nvPr/>
              </p14:nvContentPartPr>
              <p14:xfrm>
                <a:off x="776810" y="2885442"/>
                <a:ext cx="173520" cy="28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6608B9-9E83-3A42-5733-755F169FA9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6010" y="2874642"/>
                  <a:ext cx="194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F2A730-D443-F652-9455-D2992F3A7780}"/>
                    </a:ext>
                  </a:extLst>
                </p14:cNvPr>
                <p14:cNvContentPartPr/>
                <p14:nvPr/>
              </p14:nvContentPartPr>
              <p14:xfrm>
                <a:off x="913970" y="3105402"/>
                <a:ext cx="12600" cy="145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F2A730-D443-F652-9455-D2992F3A77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3170" y="3094602"/>
                  <a:ext cx="338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85F07C-FBE8-0449-EF26-B60FDEB57C32}"/>
              </a:ext>
            </a:extLst>
          </p:cNvPr>
          <p:cNvGrpSpPr/>
          <p:nvPr/>
        </p:nvGrpSpPr>
        <p:grpSpPr>
          <a:xfrm>
            <a:off x="1028645" y="4226802"/>
            <a:ext cx="327600" cy="325800"/>
            <a:chOff x="729650" y="4226802"/>
            <a:chExt cx="3276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5F27CA-5973-9CBD-157C-6FE91FDC2EC1}"/>
                    </a:ext>
                  </a:extLst>
                </p14:cNvPr>
                <p14:cNvContentPartPr/>
                <p14:nvPr/>
              </p14:nvContentPartPr>
              <p14:xfrm>
                <a:off x="729650" y="4295202"/>
                <a:ext cx="149400" cy="221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5F27CA-5973-9CBD-157C-6FE91FDC2E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850" y="4284762"/>
                  <a:ext cx="170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5DA06D-DD0E-8088-1011-73F3E4E12603}"/>
                    </a:ext>
                  </a:extLst>
                </p14:cNvPr>
                <p14:cNvContentPartPr/>
                <p14:nvPr/>
              </p14:nvContentPartPr>
              <p14:xfrm>
                <a:off x="771770" y="4226802"/>
                <a:ext cx="95400" cy="325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5DA06D-DD0E-8088-1011-73F3E4E126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0970" y="4216362"/>
                  <a:ext cx="116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BC28D3-9DCC-A576-44A4-8350807925E4}"/>
                    </a:ext>
                  </a:extLst>
                </p14:cNvPr>
                <p14:cNvContentPartPr/>
                <p14:nvPr/>
              </p14:nvContentPartPr>
              <p14:xfrm>
                <a:off x="914330" y="4434522"/>
                <a:ext cx="142920" cy="11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BC28D3-9DCC-A576-44A4-8350807925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3530" y="4424082"/>
                  <a:ext cx="1641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7D4709-4F62-57BA-AABB-DA604E91D420}"/>
              </a:ext>
            </a:extLst>
          </p:cNvPr>
          <p:cNvGrpSpPr/>
          <p:nvPr/>
        </p:nvGrpSpPr>
        <p:grpSpPr>
          <a:xfrm>
            <a:off x="1040525" y="5708562"/>
            <a:ext cx="286560" cy="380880"/>
            <a:chOff x="741530" y="5708562"/>
            <a:chExt cx="2865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6CEFD7-904D-F982-18C6-81FC145E4B59}"/>
                    </a:ext>
                  </a:extLst>
                </p14:cNvPr>
                <p14:cNvContentPartPr/>
                <p14:nvPr/>
              </p14:nvContentPartPr>
              <p14:xfrm>
                <a:off x="741530" y="5788842"/>
                <a:ext cx="161280" cy="20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6CEFD7-904D-F982-18C6-81FC145E4B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0730" y="5778402"/>
                  <a:ext cx="182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B27087-80E6-9B20-AC22-021D418B5B41}"/>
                    </a:ext>
                  </a:extLst>
                </p14:cNvPr>
                <p14:cNvContentPartPr/>
                <p14:nvPr/>
              </p14:nvContentPartPr>
              <p14:xfrm>
                <a:off x="794090" y="5708562"/>
                <a:ext cx="108720" cy="32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B27087-80E6-9B20-AC22-021D418B5B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3650" y="5698122"/>
                  <a:ext cx="1299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850E460-2966-1A90-372E-AA90AE5EFE5D}"/>
                    </a:ext>
                  </a:extLst>
                </p14:cNvPr>
                <p14:cNvContentPartPr/>
                <p14:nvPr/>
              </p14:nvContentPartPr>
              <p14:xfrm>
                <a:off x="938090" y="5913042"/>
                <a:ext cx="90000" cy="176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850E460-2966-1A90-372E-AA90AE5EFE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7290" y="5902242"/>
                  <a:ext cx="1112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461848-08D6-BD71-825B-521810859F9C}"/>
              </a:ext>
            </a:extLst>
          </p:cNvPr>
          <p:cNvGrpSpPr/>
          <p:nvPr/>
        </p:nvGrpSpPr>
        <p:grpSpPr>
          <a:xfrm>
            <a:off x="2661965" y="3428322"/>
            <a:ext cx="239040" cy="491400"/>
            <a:chOff x="2362970" y="3428322"/>
            <a:chExt cx="23904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5BF4D39-4792-60AC-D0E4-B640122ACEC2}"/>
                    </a:ext>
                  </a:extLst>
                </p14:cNvPr>
                <p14:cNvContentPartPr/>
                <p14:nvPr/>
              </p14:nvContentPartPr>
              <p14:xfrm>
                <a:off x="2362970" y="3597882"/>
                <a:ext cx="239040" cy="2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5BF4D39-4792-60AC-D0E4-B640122ACE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2530" y="3587442"/>
                  <a:ext cx="260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0CD4AB-2B4C-8549-94BB-1B8D11BDF99D}"/>
                    </a:ext>
                  </a:extLst>
                </p14:cNvPr>
                <p14:cNvContentPartPr/>
                <p14:nvPr/>
              </p14:nvContentPartPr>
              <p14:xfrm>
                <a:off x="2446130" y="3428322"/>
                <a:ext cx="131040" cy="477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0CD4AB-2B4C-8549-94BB-1B8D11BDF9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35690" y="3417522"/>
                  <a:ext cx="1522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BE0800-6190-08F2-C3D4-A987AE7BC7BE}"/>
                    </a:ext>
                  </a:extLst>
                </p14:cNvPr>
                <p14:cNvContentPartPr/>
                <p14:nvPr/>
              </p14:nvContentPartPr>
              <p14:xfrm>
                <a:off x="2541170" y="3754842"/>
                <a:ext cx="24120" cy="16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BE0800-6190-08F2-C3D4-A987AE7BC7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30370" y="3744402"/>
                  <a:ext cx="4536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7E7D0A2-2EDB-3DB8-DEC4-1066ED884FCD}"/>
                  </a:ext>
                </a:extLst>
              </p14:cNvPr>
              <p14:cNvContentPartPr/>
              <p14:nvPr/>
            </p14:nvContentPartPr>
            <p14:xfrm>
              <a:off x="2688115" y="4801167"/>
              <a:ext cx="202320" cy="2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7E7D0A2-2EDB-3DB8-DEC4-1066ED884FC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77675" y="4790367"/>
                <a:ext cx="223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822191-8A9B-4DDA-46EA-CA8E2EB580CE}"/>
                  </a:ext>
                </a:extLst>
              </p14:cNvPr>
              <p14:cNvContentPartPr/>
              <p14:nvPr/>
            </p14:nvContentPartPr>
            <p14:xfrm>
              <a:off x="2794675" y="4652487"/>
              <a:ext cx="95760" cy="494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822191-8A9B-4DDA-46EA-CA8E2EB580C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84235" y="4641687"/>
                <a:ext cx="11700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FCD1FF-2736-4872-55E9-B8493A38B596}"/>
                  </a:ext>
                </a:extLst>
              </p14:cNvPr>
              <p14:cNvContentPartPr/>
              <p14:nvPr/>
            </p14:nvContentPartPr>
            <p14:xfrm>
              <a:off x="2852995" y="5002767"/>
              <a:ext cx="108720" cy="143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FCD1FF-2736-4872-55E9-B8493A38B59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42555" y="4992327"/>
                <a:ext cx="12996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355C89E-574D-AD7F-6070-25E331E8865B}"/>
              </a:ext>
            </a:extLst>
          </p:cNvPr>
          <p:cNvGrpSpPr/>
          <p:nvPr/>
        </p:nvGrpSpPr>
        <p:grpSpPr>
          <a:xfrm>
            <a:off x="2698260" y="5712292"/>
            <a:ext cx="268200" cy="584280"/>
            <a:chOff x="2415890" y="5679042"/>
            <a:chExt cx="26820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7CB35DE-152D-6D48-B521-671129CC8B8F}"/>
                    </a:ext>
                  </a:extLst>
                </p14:cNvPr>
                <p14:cNvContentPartPr/>
                <p14:nvPr/>
              </p14:nvContentPartPr>
              <p14:xfrm>
                <a:off x="2415890" y="5893242"/>
                <a:ext cx="226080" cy="68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7CB35DE-152D-6D48-B521-671129CC8B8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05090" y="5882442"/>
                  <a:ext cx="247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103ABD-D79B-AA09-4242-EF00B03E41D9}"/>
                    </a:ext>
                  </a:extLst>
                </p14:cNvPr>
                <p14:cNvContentPartPr/>
                <p14:nvPr/>
              </p14:nvContentPartPr>
              <p14:xfrm>
                <a:off x="2517410" y="5679042"/>
                <a:ext cx="131040" cy="584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103ABD-D79B-AA09-4242-EF00B03E41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06610" y="5668242"/>
                  <a:ext cx="1522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ACDAFF-B473-C914-7F85-98D46D46A63D}"/>
                    </a:ext>
                  </a:extLst>
                </p14:cNvPr>
                <p14:cNvContentPartPr/>
                <p14:nvPr/>
              </p14:nvContentPartPr>
              <p14:xfrm>
                <a:off x="2612450" y="6056322"/>
                <a:ext cx="71640" cy="19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ACDAFF-B473-C914-7F85-98D46D46A6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01650" y="6045882"/>
                  <a:ext cx="9288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F76D562-56C2-39B7-0485-F56D66CBF50D}"/>
                  </a:ext>
                </a:extLst>
              </p14:cNvPr>
              <p14:cNvContentPartPr/>
              <p14:nvPr/>
            </p14:nvContentPartPr>
            <p14:xfrm>
              <a:off x="6889445" y="2823162"/>
              <a:ext cx="88920" cy="86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F76D562-56C2-39B7-0485-F56D66CBF50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79005" y="2812722"/>
                <a:ext cx="110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F9C60C7-4D5F-479F-C83F-FF41E5EFD28C}"/>
                  </a:ext>
                </a:extLst>
              </p14:cNvPr>
              <p14:cNvContentPartPr/>
              <p14:nvPr/>
            </p14:nvContentPartPr>
            <p14:xfrm>
              <a:off x="6474005" y="4215642"/>
              <a:ext cx="83520" cy="101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F9C60C7-4D5F-479F-C83F-FF41E5EFD28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63205" y="4204842"/>
                <a:ext cx="1047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2EDB9D-4C11-598A-8F27-9FD6FFF65257}"/>
                  </a:ext>
                </a:extLst>
              </p14:cNvPr>
              <p14:cNvContentPartPr/>
              <p14:nvPr/>
            </p14:nvContentPartPr>
            <p14:xfrm>
              <a:off x="6830405" y="5776962"/>
              <a:ext cx="83520" cy="116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2EDB9D-4C11-598A-8F27-9FD6FFF652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19605" y="5766522"/>
                <a:ext cx="10476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A8790258-5FC3-DC07-76AC-5B5479150BCD}"/>
              </a:ext>
            </a:extLst>
          </p:cNvPr>
          <p:cNvGrpSpPr/>
          <p:nvPr/>
        </p:nvGrpSpPr>
        <p:grpSpPr>
          <a:xfrm>
            <a:off x="6533405" y="2481162"/>
            <a:ext cx="261720" cy="517680"/>
            <a:chOff x="6234410" y="2481162"/>
            <a:chExt cx="26172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03810A-C2F3-AA86-B804-3138A10ECD0A}"/>
                    </a:ext>
                  </a:extLst>
                </p14:cNvPr>
                <p14:cNvContentPartPr/>
                <p14:nvPr/>
              </p14:nvContentPartPr>
              <p14:xfrm>
                <a:off x="6234410" y="2754402"/>
                <a:ext cx="19044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03810A-C2F3-AA86-B804-3138A10ECD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23610" y="2743602"/>
                  <a:ext cx="211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7D30FB7-412C-B586-AEA9-DCFE709DDF6E}"/>
                    </a:ext>
                  </a:extLst>
                </p14:cNvPr>
                <p14:cNvContentPartPr/>
                <p14:nvPr/>
              </p14:nvContentPartPr>
              <p14:xfrm>
                <a:off x="6270050" y="2606442"/>
                <a:ext cx="166680" cy="392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7D30FB7-412C-B586-AEA9-DCFE709DDF6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59250" y="2595642"/>
                  <a:ext cx="1879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694AE29-5FEC-BC18-B332-D47D2083384B}"/>
                    </a:ext>
                  </a:extLst>
                </p14:cNvPr>
                <p14:cNvContentPartPr/>
                <p14:nvPr/>
              </p14:nvContentPartPr>
              <p14:xfrm>
                <a:off x="6270050" y="2481162"/>
                <a:ext cx="226080" cy="78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694AE29-5FEC-BC18-B332-D47D2083384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59250" y="2470362"/>
                  <a:ext cx="2473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84D9910-C747-4B4B-AA42-50DE7D16C202}"/>
              </a:ext>
            </a:extLst>
          </p:cNvPr>
          <p:cNvGrpSpPr/>
          <p:nvPr/>
        </p:nvGrpSpPr>
        <p:grpSpPr>
          <a:xfrm>
            <a:off x="6664085" y="3865362"/>
            <a:ext cx="273600" cy="555480"/>
            <a:chOff x="6365090" y="3865362"/>
            <a:chExt cx="2736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ABD39E8-DBBD-F9EF-BA39-505360B7EDC8}"/>
                    </a:ext>
                  </a:extLst>
                </p14:cNvPr>
                <p14:cNvContentPartPr/>
                <p14:nvPr/>
              </p14:nvContentPartPr>
              <p14:xfrm>
                <a:off x="6365090" y="4156242"/>
                <a:ext cx="202320" cy="18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ABD39E8-DBBD-F9EF-BA39-505360B7ED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54290" y="4145442"/>
                  <a:ext cx="223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CA63A1-C946-52D2-3341-A9134D82DA3E}"/>
                    </a:ext>
                  </a:extLst>
                </p14:cNvPr>
                <p14:cNvContentPartPr/>
                <p14:nvPr/>
              </p14:nvContentPartPr>
              <p14:xfrm>
                <a:off x="6436370" y="3978042"/>
                <a:ext cx="131040" cy="442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CA63A1-C946-52D2-3341-A9134D82DA3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25570" y="3967602"/>
                  <a:ext cx="1522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AC6FFA5-EC27-3C00-8676-AEE9BB57C321}"/>
                    </a:ext>
                  </a:extLst>
                </p14:cNvPr>
                <p14:cNvContentPartPr/>
                <p14:nvPr/>
              </p14:nvContentPartPr>
              <p14:xfrm>
                <a:off x="6424490" y="3865362"/>
                <a:ext cx="214200" cy="77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AC6FFA5-EC27-3C00-8676-AEE9BB57C3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13690" y="3854562"/>
                  <a:ext cx="2354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EACA6E8-0ED5-C79B-D597-95B37158A0B4}"/>
              </a:ext>
            </a:extLst>
          </p:cNvPr>
          <p:cNvGrpSpPr/>
          <p:nvPr/>
        </p:nvGrpSpPr>
        <p:grpSpPr>
          <a:xfrm>
            <a:off x="6603245" y="5195202"/>
            <a:ext cx="275040" cy="633600"/>
            <a:chOff x="6304250" y="5195202"/>
            <a:chExt cx="27504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C032AEB-D3E4-60EB-364B-11C40AB7C2BC}"/>
                    </a:ext>
                  </a:extLst>
                </p14:cNvPr>
                <p14:cNvContentPartPr/>
                <p14:nvPr/>
              </p14:nvContentPartPr>
              <p14:xfrm>
                <a:off x="6304250" y="5509122"/>
                <a:ext cx="204840" cy="30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C032AEB-D3E4-60EB-364B-11C40AB7C2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93810" y="5498682"/>
                  <a:ext cx="226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CE2058-1B3A-03E9-8F37-F6038A3C2BA2}"/>
                    </a:ext>
                  </a:extLst>
                </p14:cNvPr>
                <p14:cNvContentPartPr/>
                <p14:nvPr/>
              </p14:nvContentPartPr>
              <p14:xfrm>
                <a:off x="6370130" y="5337762"/>
                <a:ext cx="161280" cy="49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CE2058-1B3A-03E9-8F37-F6038A3C2BA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59690" y="5327322"/>
                  <a:ext cx="1825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A0CE460-8946-60CD-1F1F-F964DE4FED83}"/>
                    </a:ext>
                  </a:extLst>
                </p14:cNvPr>
                <p14:cNvContentPartPr/>
                <p14:nvPr/>
              </p14:nvContentPartPr>
              <p14:xfrm>
                <a:off x="6376970" y="5195202"/>
                <a:ext cx="202320" cy="71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A0CE460-8946-60CD-1F1F-F964DE4FED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6170" y="5184402"/>
                  <a:ext cx="223560" cy="92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5" name="Text 13">
            <a:extLst>
              <a:ext uri="{FF2B5EF4-FFF2-40B4-BE49-F238E27FC236}">
                <a16:creationId xmlns:a16="http://schemas.microsoft.com/office/drawing/2014/main" id="{A9B91C8E-0134-E37F-6868-A00B73A24496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18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32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4E5C4-C175-606D-180C-7D0E2953E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8F5B0272-19C5-486E-59A4-0F83BBAC25E7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6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Upper Confidence Bound (UCB)</a:t>
            </a:r>
            <a:endParaRPr lang="en-US" sz="3600" dirty="0"/>
          </a:p>
        </p:txBody>
      </p:sp>
      <p:sp>
        <p:nvSpPr>
          <p:cNvPr id="29" name="Shape 0">
            <a:extLst>
              <a:ext uri="{FF2B5EF4-FFF2-40B4-BE49-F238E27FC236}">
                <a16:creationId xmlns:a16="http://schemas.microsoft.com/office/drawing/2014/main" id="{C2E3818C-1AEF-89B1-7B98-620280334865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3895695A-EF48-D62B-1892-7EEA7C3385B3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01916811-3A02-D5A2-E165-F7D2072DD8BC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87BFF307-6B8C-0DB2-4991-3B68948962D4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B87A9433-C2F4-CF30-F352-8866DF56B3FC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7" name="Text 7">
            <a:extLst>
              <a:ext uri="{FF2B5EF4-FFF2-40B4-BE49-F238E27FC236}">
                <a16:creationId xmlns:a16="http://schemas.microsoft.com/office/drawing/2014/main" id="{24165015-B308-DA01-96F5-83C2F92AED2F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>
                <a:solidFill>
                  <a:srgbClr val="FFFFFF"/>
                </a:solidFill>
                <a:latin typeface="Aptos" pitchFamily="34" charset="0"/>
              </a:rPr>
              <a:t>Acquisition</a:t>
            </a:r>
            <a:endParaRPr lang="en-US" b="1" dirty="0">
              <a:solidFill>
                <a:srgbClr val="FFFFFF"/>
              </a:solidFill>
              <a:latin typeface="Aptos" pitchFamily="34" charset="0"/>
            </a:endParaRPr>
          </a:p>
        </p:txBody>
      </p:sp>
      <p:sp>
        <p:nvSpPr>
          <p:cNvPr id="38" name="Shape 8">
            <a:extLst>
              <a:ext uri="{FF2B5EF4-FFF2-40B4-BE49-F238E27FC236}">
                <a16:creationId xmlns:a16="http://schemas.microsoft.com/office/drawing/2014/main" id="{AA8BD19C-1337-DFBD-78E7-F76F20B8CE58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508AC66E-15AE-5A04-CDDF-A53B77981809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40" name="Shape 2">
            <a:extLst>
              <a:ext uri="{FF2B5EF4-FFF2-40B4-BE49-F238E27FC236}">
                <a16:creationId xmlns:a16="http://schemas.microsoft.com/office/drawing/2014/main" id="{27DD4C02-FB63-2608-C067-A5EDA3BBA41D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01F22EF5-7B55-465A-EA37-9D6A38E2C923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4615A-2E18-686D-F6D2-7CE35AAB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04" t="23740" r="55514" b="63256"/>
          <a:stretch>
            <a:fillRect/>
          </a:stretch>
        </p:blipFill>
        <p:spPr>
          <a:xfrm>
            <a:off x="1239737" y="3505951"/>
            <a:ext cx="3864531" cy="756852"/>
          </a:xfrm>
          <a:prstGeom prst="rect">
            <a:avLst/>
          </a:prstGeom>
        </p:spPr>
      </p:pic>
      <p:sp>
        <p:nvSpPr>
          <p:cNvPr id="116" name="Text 16">
            <a:extLst>
              <a:ext uri="{FF2B5EF4-FFF2-40B4-BE49-F238E27FC236}">
                <a16:creationId xmlns:a16="http://schemas.microsoft.com/office/drawing/2014/main" id="{A0819FF1-854F-A13B-6756-81499BF7EEDA}"/>
              </a:ext>
            </a:extLst>
          </p:cNvPr>
          <p:cNvSpPr/>
          <p:nvPr/>
        </p:nvSpPr>
        <p:spPr>
          <a:xfrm>
            <a:off x="901763" y="1644363"/>
            <a:ext cx="5862073" cy="5330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Balance </a:t>
            </a:r>
            <a:r>
              <a:rPr lang="en-US" sz="24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exploitation</a:t>
            </a:r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and </a:t>
            </a:r>
            <a:r>
              <a:rPr lang="en-US" sz="24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exploration</a:t>
            </a:r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.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A639D3B5-80DC-9FB7-FE48-D0B71D30F19C}"/>
              </a:ext>
            </a:extLst>
          </p:cNvPr>
          <p:cNvSpPr/>
          <p:nvPr/>
        </p:nvSpPr>
        <p:spPr>
          <a:xfrm rot="19663552">
            <a:off x="3174848" y="2196022"/>
            <a:ext cx="250535" cy="68526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CE5CFC1-700A-DB92-8346-81E30FAC76B6}"/>
              </a:ext>
            </a:extLst>
          </p:cNvPr>
          <p:cNvSpPr/>
          <p:nvPr/>
        </p:nvSpPr>
        <p:spPr>
          <a:xfrm rot="1531485">
            <a:off x="4754770" y="2217522"/>
            <a:ext cx="250535" cy="68526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DBE85721-5AA1-470F-5C60-C64BB8AA6F99}"/>
              </a:ext>
            </a:extLst>
          </p:cNvPr>
          <p:cNvSpPr/>
          <p:nvPr/>
        </p:nvSpPr>
        <p:spPr>
          <a:xfrm>
            <a:off x="901763" y="3000963"/>
            <a:ext cx="5862073" cy="5330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                                  Mean     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96A4F2-B3D4-4367-AF7A-5947A1FCB407}"/>
                  </a:ext>
                </a:extLst>
              </p:cNvPr>
              <p:cNvSpPr txBox="1"/>
              <p:nvPr/>
            </p:nvSpPr>
            <p:spPr>
              <a:xfrm>
                <a:off x="1571356" y="4952027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8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CN" sz="2800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96A4F2-B3D4-4367-AF7A-5947A1FC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56" y="4952027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>
            <a:extLst>
              <a:ext uri="{FF2B5EF4-FFF2-40B4-BE49-F238E27FC236}">
                <a16:creationId xmlns:a16="http://schemas.microsoft.com/office/drawing/2014/main" id="{7C9EA907-FC4D-C97A-AA44-70042B33003B}"/>
              </a:ext>
            </a:extLst>
          </p:cNvPr>
          <p:cNvSpPr/>
          <p:nvPr/>
        </p:nvSpPr>
        <p:spPr>
          <a:xfrm>
            <a:off x="4301241" y="4223214"/>
            <a:ext cx="250535" cy="68526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7AB34DB3-11D5-5A9B-2E29-322EF7FE9114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19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35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7" grpId="0" animBg="1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363BE-080B-4A36-3904-047EEEF13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06D02FB6-2260-7C77-8266-E7E39CF46C67}"/>
              </a:ext>
            </a:extLst>
          </p:cNvPr>
          <p:cNvSpPr/>
          <p:nvPr/>
        </p:nvSpPr>
        <p:spPr>
          <a:xfrm>
            <a:off x="685800" y="2788920"/>
            <a:ext cx="10820095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  <a:defRPr>
                <a:latin typeface="Aptos"/>
              </a:defRPr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436B7-AE9D-6F23-153C-EB2D8EDBD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3269367"/>
            <a:ext cx="5268937" cy="2715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0B5D35-6486-7A63-1324-5B16F785D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299" y="3358547"/>
            <a:ext cx="5669636" cy="2715708"/>
          </a:xfrm>
          <a:prstGeom prst="rect">
            <a:avLst/>
          </a:prstGeom>
        </p:spPr>
      </p:pic>
      <p:sp>
        <p:nvSpPr>
          <p:cNvPr id="9" name="Text 12">
            <a:extLst>
              <a:ext uri="{FF2B5EF4-FFF2-40B4-BE49-F238E27FC236}">
                <a16:creationId xmlns:a16="http://schemas.microsoft.com/office/drawing/2014/main" id="{F98B805B-F513-B3B1-BA8B-84F81566BF43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000" b="1" dirty="0">
                <a:solidFill>
                  <a:srgbClr val="111111"/>
                </a:solidFill>
                <a:latin typeface="Aptos" pitchFamily="34" charset="0"/>
              </a:rPr>
              <a:t>Neural Architecture Design</a:t>
            </a:r>
            <a:endParaRPr lang="en-US" sz="4000" dirty="0"/>
          </a:p>
        </p:txBody>
      </p:sp>
      <p:pic>
        <p:nvPicPr>
          <p:cNvPr id="13314" name="Picture 2" descr="Image Classification-Cats And Dogs | by Nalin Goyal | Medium">
            <a:extLst>
              <a:ext uri="{FF2B5EF4-FFF2-40B4-BE49-F238E27FC236}">
                <a16:creationId xmlns:a16="http://schemas.microsoft.com/office/drawing/2014/main" id="{923F1BDB-4491-E573-8D7C-4BD3DB93C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48" y="1523943"/>
            <a:ext cx="2944432" cy="16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13">
            <a:extLst>
              <a:ext uri="{FF2B5EF4-FFF2-40B4-BE49-F238E27FC236}">
                <a16:creationId xmlns:a16="http://schemas.microsoft.com/office/drawing/2014/main" id="{78C67395-9009-52D2-8B06-43EA7423AF70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430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C5799-650A-19D8-9F93-1D3FE1A36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3">
            <a:extLst>
              <a:ext uri="{FF2B5EF4-FFF2-40B4-BE49-F238E27FC236}">
                <a16:creationId xmlns:a16="http://schemas.microsoft.com/office/drawing/2014/main" id="{CA636B6E-AD11-85BA-75F9-87750470D3C7}"/>
              </a:ext>
            </a:extLst>
          </p:cNvPr>
          <p:cNvSpPr/>
          <p:nvPr/>
        </p:nvSpPr>
        <p:spPr>
          <a:xfrm>
            <a:off x="822960" y="1234440"/>
            <a:ext cx="1054577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Scoring every architecture is expensive</a:t>
            </a:r>
            <a:endParaRPr lang="en-US" sz="20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F53976C6-D7F0-8E6E-17C1-CB364277C265}"/>
              </a:ext>
            </a:extLst>
          </p:cNvPr>
          <p:cNvSpPr/>
          <p:nvPr/>
        </p:nvSpPr>
        <p:spPr>
          <a:xfrm>
            <a:off x="910839" y="1965960"/>
            <a:ext cx="5394960" cy="2377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A9CD7C54-B851-69C6-8DF7-A2F7F600D1E3}"/>
              </a:ext>
            </a:extLst>
          </p:cNvPr>
          <p:cNvSpPr/>
          <p:nvPr/>
        </p:nvSpPr>
        <p:spPr>
          <a:xfrm>
            <a:off x="1139439" y="2376252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Candidate pool</a:t>
            </a:r>
            <a:endParaRPr lang="en-US" sz="28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DB9F8738-2B18-CDBC-62F8-8214B2C6C36D}"/>
              </a:ext>
            </a:extLst>
          </p:cNvPr>
          <p:cNvSpPr/>
          <p:nvPr/>
        </p:nvSpPr>
        <p:spPr>
          <a:xfrm>
            <a:off x="1139439" y="2742012"/>
            <a:ext cx="4937760" cy="12124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Sample 100–1000 architectures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Compute acquisition score for each</a:t>
            </a:r>
            <a:endParaRPr lang="en-US" sz="2400" dirty="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8E52E610-E597-A59E-A4C7-9C52BE094DE6}"/>
              </a:ext>
            </a:extLst>
          </p:cNvPr>
          <p:cNvSpPr/>
          <p:nvPr/>
        </p:nvSpPr>
        <p:spPr>
          <a:xfrm>
            <a:off x="6534399" y="1965960"/>
            <a:ext cx="4663440" cy="2377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61933FB9-2941-50A1-3114-AC7FD156B989}"/>
              </a:ext>
            </a:extLst>
          </p:cNvPr>
          <p:cNvSpPr/>
          <p:nvPr/>
        </p:nvSpPr>
        <p:spPr>
          <a:xfrm>
            <a:off x="6762999" y="2376252"/>
            <a:ext cx="4206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Select next</a:t>
            </a:r>
            <a:endParaRPr lang="en-US" sz="28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A06C0F60-B5E6-8CA3-D895-4461AE9B074B}"/>
              </a:ext>
            </a:extLst>
          </p:cNvPr>
          <p:cNvSpPr/>
          <p:nvPr/>
        </p:nvSpPr>
        <p:spPr>
          <a:xfrm>
            <a:off x="6762999" y="2742012"/>
            <a:ext cx="4206240" cy="12124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Pick the best candidate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 and evaluate it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Aptos" pitchFamily="34" charset="0"/>
              </a:rPr>
              <a:t>Add it to the evaluated data</a:t>
            </a:r>
            <a:endParaRPr lang="en-US" sz="240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DD0AB9FA-F00F-D664-75B6-88F5D782D0D3}"/>
              </a:ext>
            </a:extLst>
          </p:cNvPr>
          <p:cNvSpPr/>
          <p:nvPr/>
        </p:nvSpPr>
        <p:spPr>
          <a:xfrm>
            <a:off x="1005840" y="4617720"/>
            <a:ext cx="10180015" cy="1596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15000"/>
              </a:lnSpc>
              <a:spcAft>
                <a:spcPts val="700"/>
              </a:spcAft>
              <a:buSzPct val="100000"/>
            </a:pPr>
            <a:r>
              <a:rPr lang="en-US" sz="2800" dirty="0">
                <a:latin typeface="Aptos" panose="020B0004020202020204" pitchFamily="34" charset="0"/>
              </a:rPr>
              <a:t>Quality depends on candidate pool generation.</a:t>
            </a:r>
          </a:p>
          <a:p>
            <a:pPr>
              <a:lnSpc>
                <a:spcPct val="115000"/>
              </a:lnSpc>
              <a:spcAft>
                <a:spcPts val="700"/>
              </a:spcAft>
              <a:buSzPct val="100000"/>
            </a:pPr>
            <a:r>
              <a:rPr lang="en-US" sz="2800" dirty="0">
                <a:latin typeface="Aptos" panose="020B0004020202020204" pitchFamily="34" charset="0"/>
              </a:rPr>
              <a:t>	</a:t>
            </a:r>
            <a:r>
              <a:rPr lang="en-US" sz="2800" b="1" dirty="0">
                <a:latin typeface="Aptos" panose="020B0004020202020204" pitchFamily="34" charset="0"/>
              </a:rPr>
              <a:t>Random</a:t>
            </a:r>
            <a:r>
              <a:rPr lang="en-US" sz="2800" dirty="0">
                <a:latin typeface="Aptos" panose="020B0004020202020204" pitchFamily="34" charset="0"/>
              </a:rPr>
              <a:t>, </a:t>
            </a:r>
            <a:r>
              <a:rPr lang="en-US" sz="2800" b="1" dirty="0">
                <a:latin typeface="Aptos" panose="020B0004020202020204" pitchFamily="34" charset="0"/>
              </a:rPr>
              <a:t>mutation</a:t>
            </a:r>
            <a:r>
              <a:rPr lang="en-US" sz="2800" dirty="0">
                <a:latin typeface="Aptos" panose="020B0004020202020204" pitchFamily="34" charset="0"/>
              </a:rPr>
              <a:t>...</a:t>
            </a:r>
          </a:p>
        </p:txBody>
      </p:sp>
      <p:sp>
        <p:nvSpPr>
          <p:cNvPr id="23" name="Shape 0">
            <a:extLst>
              <a:ext uri="{FF2B5EF4-FFF2-40B4-BE49-F238E27FC236}">
                <a16:creationId xmlns:a16="http://schemas.microsoft.com/office/drawing/2014/main" id="{C5BB1CDE-5A88-FA90-AFA1-ECCC6B895AFF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9EE16C7D-A9E7-C177-F724-BCB1BB88C329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26" name="Shape 2">
            <a:extLst>
              <a:ext uri="{FF2B5EF4-FFF2-40B4-BE49-F238E27FC236}">
                <a16:creationId xmlns:a16="http://schemas.microsoft.com/office/drawing/2014/main" id="{7888D64D-B6D1-CCC7-85FA-F737F82658D8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9B01F52C-2EC0-25DB-6833-8EECAA40C78B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30" name="Shape 6">
            <a:extLst>
              <a:ext uri="{FF2B5EF4-FFF2-40B4-BE49-F238E27FC236}">
                <a16:creationId xmlns:a16="http://schemas.microsoft.com/office/drawing/2014/main" id="{CDC21971-E2C5-FFE7-F0DE-ED75EE630626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1" name="Text 7">
            <a:extLst>
              <a:ext uri="{FF2B5EF4-FFF2-40B4-BE49-F238E27FC236}">
                <a16:creationId xmlns:a16="http://schemas.microsoft.com/office/drawing/2014/main" id="{C3C43A00-8379-B64B-D564-5400131B6582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32" name="Shape 8">
            <a:extLst>
              <a:ext uri="{FF2B5EF4-FFF2-40B4-BE49-F238E27FC236}">
                <a16:creationId xmlns:a16="http://schemas.microsoft.com/office/drawing/2014/main" id="{D17672F5-7593-EFA0-8FA0-DB2A5D64340B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3" name="Text 9">
            <a:extLst>
              <a:ext uri="{FF2B5EF4-FFF2-40B4-BE49-F238E27FC236}">
                <a16:creationId xmlns:a16="http://schemas.microsoft.com/office/drawing/2014/main" id="{4DC3870E-2C8D-E632-7C30-6FDA5CE3AD16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Optimization</a:t>
            </a:r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7FBC8AB7-BAF4-889C-66ED-27A2988FAB28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59777433-3BFB-E325-A397-F7650BE08D81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37" name="Text 12">
            <a:extLst>
              <a:ext uri="{FF2B5EF4-FFF2-40B4-BE49-F238E27FC236}">
                <a16:creationId xmlns:a16="http://schemas.microsoft.com/office/drawing/2014/main" id="{22CE2009-7B36-8F38-5D0E-3B9512B29DCF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6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 Function</a:t>
            </a:r>
            <a:r>
              <a:rPr lang="zh-CN" altLang="en-US" sz="36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altLang="zh-CN" sz="36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sz="3600" dirty="0"/>
          </a:p>
        </p:txBody>
      </p:sp>
      <p:sp>
        <p:nvSpPr>
          <p:cNvPr id="2" name="Text 13">
            <a:extLst>
              <a:ext uri="{FF2B5EF4-FFF2-40B4-BE49-F238E27FC236}">
                <a16:creationId xmlns:a16="http://schemas.microsoft.com/office/drawing/2014/main" id="{9704E6D3-2379-7D37-2996-8B71E9A946F2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20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87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66DB8-90ED-D1B0-FB4C-5C165C99C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1E8D1805-0DF0-D2E8-CEB1-E556E96D536E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600" b="1" dirty="0">
                <a:latin typeface="Aptos" pitchFamily="34" charset="0"/>
                <a:ea typeface="Aptos" pitchFamily="34" charset="-122"/>
                <a:cs typeface="Aptos" pitchFamily="34" charset="-120"/>
              </a:rPr>
              <a:t>Mutation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D7065-C05E-6E14-F3B3-99B449503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11" y="1925756"/>
            <a:ext cx="2956292" cy="3549321"/>
          </a:xfrm>
          <a:prstGeom prst="rect">
            <a:avLst/>
          </a:prstGeom>
        </p:spPr>
      </p:pic>
      <p:sp>
        <p:nvSpPr>
          <p:cNvPr id="2" name="Shape 0">
            <a:extLst>
              <a:ext uri="{FF2B5EF4-FFF2-40B4-BE49-F238E27FC236}">
                <a16:creationId xmlns:a16="http://schemas.microsoft.com/office/drawing/2014/main" id="{13C8DCEC-211C-19CF-906D-DC2E90F34E02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BBEE756-B5A3-71D7-FFDF-752F5E57EE86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EE303E55-6B00-3DC3-6708-EF3B30138BD6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8518F4C2-105E-8774-6FA8-E36443707A12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54E5C5C5-8308-9C93-B3F4-F0FE88EE83DC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71CF8425-3E13-B8FF-5892-C306D0D5D965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6B02B230-C560-31C9-A733-5D5576907AAC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A23E81A9-4708-D29A-8FD5-79715B09109E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Optimization</a:t>
            </a:r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78C88B3C-60DA-3F59-0D7F-431B727712BD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D4809490-9F01-5C1C-33A2-79EC33EDABBF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C2C9836-A7B8-D3BE-C689-FA8D18CBEF8E}"/>
              </a:ext>
            </a:extLst>
          </p:cNvPr>
          <p:cNvSpPr/>
          <p:nvPr/>
        </p:nvSpPr>
        <p:spPr>
          <a:xfrm rot="16200000">
            <a:off x="4751373" y="2968372"/>
            <a:ext cx="440095" cy="1081861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ECF468-D963-948B-F3EB-38E5C8E2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048" y="1954690"/>
            <a:ext cx="2956292" cy="3549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61777E-E177-0EBB-2123-E27EE17760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67" r="1868" b="1984"/>
          <a:stretch>
            <a:fillRect/>
          </a:stretch>
        </p:blipFill>
        <p:spPr>
          <a:xfrm>
            <a:off x="7027950" y="2661427"/>
            <a:ext cx="624134" cy="627829"/>
          </a:xfrm>
          <a:prstGeom prst="rect">
            <a:avLst/>
          </a:prstGeom>
        </p:spPr>
      </p:pic>
      <p:sp>
        <p:nvSpPr>
          <p:cNvPr id="19" name="Text 13">
            <a:extLst>
              <a:ext uri="{FF2B5EF4-FFF2-40B4-BE49-F238E27FC236}">
                <a16:creationId xmlns:a16="http://schemas.microsoft.com/office/drawing/2014/main" id="{FBE91123-414C-2B69-E358-CAE06D31079A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21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00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99CAD-8D07-E1B1-8BE6-9E9D9358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84487B69-4EA0-6FDC-E308-D44714AC5E60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600" b="1" dirty="0">
                <a:latin typeface="Aptos" pitchFamily="34" charset="0"/>
                <a:ea typeface="Aptos" pitchFamily="34" charset="-122"/>
                <a:cs typeface="Aptos" pitchFamily="34" charset="-120"/>
              </a:rPr>
              <a:t>Experiment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2C38D72E-F494-DA13-D70B-6AB9B8651CCA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A2B8A751-2F49-8EFA-6E2E-E77B53C62972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Optimization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2B542B3-CD40-08E6-DC62-34AFFED67E83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BBFE12E9-74D6-03ED-1D99-FC13D087D7EC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Uncertainty</a:t>
            </a:r>
          </a:p>
        </p:txBody>
      </p:sp>
      <p:sp>
        <p:nvSpPr>
          <p:cNvPr id="20" name="Shape 2">
            <a:extLst>
              <a:ext uri="{FF2B5EF4-FFF2-40B4-BE49-F238E27FC236}">
                <a16:creationId xmlns:a16="http://schemas.microsoft.com/office/drawing/2014/main" id="{119F023E-9EC2-282D-33BD-39C82096E433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76660ECB-1B4D-AC3D-FF69-90851B20F41B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Predictor</a:t>
            </a:r>
          </a:p>
        </p:txBody>
      </p:sp>
      <p:sp>
        <p:nvSpPr>
          <p:cNvPr id="22" name="Shape 0">
            <a:extLst>
              <a:ext uri="{FF2B5EF4-FFF2-40B4-BE49-F238E27FC236}">
                <a16:creationId xmlns:a16="http://schemas.microsoft.com/office/drawing/2014/main" id="{A4731E05-9917-5886-C2B0-83170FEC2726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9D5939D7-7AFD-AA1A-72DB-26C675A1988E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Encoding</a:t>
            </a:r>
            <a:endParaRPr lang="en-US" dirty="0"/>
          </a:p>
        </p:txBody>
      </p:sp>
      <p:sp>
        <p:nvSpPr>
          <p:cNvPr id="24" name="Shape 6">
            <a:extLst>
              <a:ext uri="{FF2B5EF4-FFF2-40B4-BE49-F238E27FC236}">
                <a16:creationId xmlns:a16="http://schemas.microsoft.com/office/drawing/2014/main" id="{AEA3AF5A-798A-799C-EC12-1045C8004BC1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DF68E96C-D8E1-78CE-76C0-B0CB6C59F4AE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>
                <a:solidFill>
                  <a:srgbClr val="FFFFFF"/>
                </a:solidFill>
                <a:latin typeface="Aptos" pitchFamily="34" charset="0"/>
              </a:rPr>
              <a:t>Acquisition</a:t>
            </a:r>
            <a:endParaRPr lang="en-US" b="1" dirty="0">
              <a:solidFill>
                <a:srgbClr val="FFFFFF"/>
              </a:solidFill>
              <a:latin typeface="Aptos" pitchFamily="34" charset="0"/>
            </a:endParaRPr>
          </a:p>
        </p:txBody>
      </p:sp>
      <p:sp>
        <p:nvSpPr>
          <p:cNvPr id="26" name="Text 16">
            <a:extLst>
              <a:ext uri="{FF2B5EF4-FFF2-40B4-BE49-F238E27FC236}">
                <a16:creationId xmlns:a16="http://schemas.microsoft.com/office/drawing/2014/main" id="{86857E52-4548-A628-80E1-863675DF80B3}"/>
              </a:ext>
            </a:extLst>
          </p:cNvPr>
          <p:cNvSpPr/>
          <p:nvPr/>
        </p:nvSpPr>
        <p:spPr>
          <a:xfrm>
            <a:off x="6095847" y="1451872"/>
            <a:ext cx="11073696" cy="4638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endParaRPr lang="en-US" sz="2400" dirty="0">
              <a:solidFill>
                <a:srgbClr val="111111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27" name="Shape 14">
            <a:extLst>
              <a:ext uri="{FF2B5EF4-FFF2-40B4-BE49-F238E27FC236}">
                <a16:creationId xmlns:a16="http://schemas.microsoft.com/office/drawing/2014/main" id="{ADB382E8-8096-5BF0-C3B5-ADABCA946F2E}"/>
              </a:ext>
            </a:extLst>
          </p:cNvPr>
          <p:cNvSpPr/>
          <p:nvPr/>
        </p:nvSpPr>
        <p:spPr>
          <a:xfrm>
            <a:off x="910839" y="1721031"/>
            <a:ext cx="3154975" cy="2377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8" name="Text 15">
            <a:extLst>
              <a:ext uri="{FF2B5EF4-FFF2-40B4-BE49-F238E27FC236}">
                <a16:creationId xmlns:a16="http://schemas.microsoft.com/office/drawing/2014/main" id="{05F4C529-819D-29C6-BC9C-F7B905883100}"/>
              </a:ext>
            </a:extLst>
          </p:cNvPr>
          <p:cNvSpPr/>
          <p:nvPr/>
        </p:nvSpPr>
        <p:spPr>
          <a:xfrm>
            <a:off x="1139439" y="2089119"/>
            <a:ext cx="258347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F4E7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Dataset</a:t>
            </a:r>
            <a:endParaRPr lang="en-US" sz="3200" dirty="0"/>
          </a:p>
        </p:txBody>
      </p:sp>
      <p:sp>
        <p:nvSpPr>
          <p:cNvPr id="29" name="Text 16">
            <a:extLst>
              <a:ext uri="{FF2B5EF4-FFF2-40B4-BE49-F238E27FC236}">
                <a16:creationId xmlns:a16="http://schemas.microsoft.com/office/drawing/2014/main" id="{9501B995-9219-3EAC-16C6-DA6CE11F64B0}"/>
              </a:ext>
            </a:extLst>
          </p:cNvPr>
          <p:cNvSpPr/>
          <p:nvPr/>
        </p:nvSpPr>
        <p:spPr>
          <a:xfrm>
            <a:off x="1139439" y="2497083"/>
            <a:ext cx="2583475" cy="12124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NASBench-101</a:t>
            </a:r>
          </a:p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NASBench-201</a:t>
            </a:r>
          </a:p>
          <a:p>
            <a:r>
              <a:rPr lang="en-US" sz="24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DARTS</a:t>
            </a:r>
          </a:p>
        </p:txBody>
      </p:sp>
      <p:sp>
        <p:nvSpPr>
          <p:cNvPr id="30" name="Text 19">
            <a:extLst>
              <a:ext uri="{FF2B5EF4-FFF2-40B4-BE49-F238E27FC236}">
                <a16:creationId xmlns:a16="http://schemas.microsoft.com/office/drawing/2014/main" id="{35D47021-07D9-6166-B001-C8BB934DE443}"/>
              </a:ext>
            </a:extLst>
          </p:cNvPr>
          <p:cNvSpPr/>
          <p:nvPr/>
        </p:nvSpPr>
        <p:spPr>
          <a:xfrm>
            <a:off x="910839" y="4401243"/>
            <a:ext cx="6903425" cy="12124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Aptos" pitchFamily="34" charset="0"/>
              </a:rPr>
              <a:t>Multiple neural architectures,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Aptos" pitchFamily="34" charset="0"/>
              </a:rPr>
              <a:t>Precomputed validation and test accuracies</a:t>
            </a:r>
            <a:endParaRPr lang="en-US" sz="2400" dirty="0"/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C6BCCDB8-1C0E-5D67-32B4-1218D94BD5EC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22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80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BE28D-00EA-8080-EEF2-35FF2D1F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3B5ADCE9-6AD3-9B26-FFDC-79FB4BBD2FCF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Performance Analysis: Neural Predictors on NASBench-101</a:t>
            </a:r>
            <a:endParaRPr lang="en-US" sz="2800" dirty="0"/>
          </a:p>
        </p:txBody>
      </p:sp>
      <p:sp>
        <p:nvSpPr>
          <p:cNvPr id="39" name="Shape 2">
            <a:extLst>
              <a:ext uri="{FF2B5EF4-FFF2-40B4-BE49-F238E27FC236}">
                <a16:creationId xmlns:a16="http://schemas.microsoft.com/office/drawing/2014/main" id="{9B788444-B961-87D2-B03C-FE440292DBF7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A30DF65C-3466-B9E4-732C-4F1DBFF8EBA6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Predictor</a:t>
            </a:r>
          </a:p>
        </p:txBody>
      </p:sp>
      <p:sp>
        <p:nvSpPr>
          <p:cNvPr id="41" name="Shape 4">
            <a:extLst>
              <a:ext uri="{FF2B5EF4-FFF2-40B4-BE49-F238E27FC236}">
                <a16:creationId xmlns:a16="http://schemas.microsoft.com/office/drawing/2014/main" id="{22510A8D-F782-5918-F751-8AECE3F95B20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27930033-5212-93E5-9BAC-32A2194BDA8B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43" name="Shape 6">
            <a:extLst>
              <a:ext uri="{FF2B5EF4-FFF2-40B4-BE49-F238E27FC236}">
                <a16:creationId xmlns:a16="http://schemas.microsoft.com/office/drawing/2014/main" id="{532DFCBF-AF03-9D43-5003-7B0D3D7FC837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4" name="Text 7">
            <a:extLst>
              <a:ext uri="{FF2B5EF4-FFF2-40B4-BE49-F238E27FC236}">
                <a16:creationId xmlns:a16="http://schemas.microsoft.com/office/drawing/2014/main" id="{F82156EE-2B42-34C9-A5D4-90641FD9753E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45" name="Shape 8">
            <a:extLst>
              <a:ext uri="{FF2B5EF4-FFF2-40B4-BE49-F238E27FC236}">
                <a16:creationId xmlns:a16="http://schemas.microsoft.com/office/drawing/2014/main" id="{1AD3BF15-129F-9ECD-1208-99F8330439B1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631A4073-A490-841E-3ABB-3B4E972E328C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D7487-FAAD-1329-CAA6-5466CE4F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89" y="1627323"/>
            <a:ext cx="6867460" cy="4919756"/>
          </a:xfrm>
          <a:prstGeom prst="rect">
            <a:avLst/>
          </a:prstGeom>
        </p:spPr>
      </p:pic>
      <p:sp>
        <p:nvSpPr>
          <p:cNvPr id="3" name="Shape 14">
            <a:extLst>
              <a:ext uri="{FF2B5EF4-FFF2-40B4-BE49-F238E27FC236}">
                <a16:creationId xmlns:a16="http://schemas.microsoft.com/office/drawing/2014/main" id="{E18B91CE-F66F-41A5-FCFE-8F280FD06973}"/>
              </a:ext>
            </a:extLst>
          </p:cNvPr>
          <p:cNvSpPr/>
          <p:nvPr/>
        </p:nvSpPr>
        <p:spPr>
          <a:xfrm>
            <a:off x="7929801" y="2642616"/>
            <a:ext cx="2962809" cy="26018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" name="Text 15">
            <a:extLst>
              <a:ext uri="{FF2B5EF4-FFF2-40B4-BE49-F238E27FC236}">
                <a16:creationId xmlns:a16="http://schemas.microsoft.com/office/drawing/2014/main" id="{9D6ECF66-CBCB-3706-6FDE-358611E58D0B}"/>
              </a:ext>
            </a:extLst>
          </p:cNvPr>
          <p:cNvSpPr/>
          <p:nvPr/>
        </p:nvSpPr>
        <p:spPr>
          <a:xfrm>
            <a:off x="8158401" y="3181217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  <a:latin typeface="Aptos" pitchFamily="34" charset="0"/>
              </a:rPr>
              <a:t>Feedforward neural network</a:t>
            </a:r>
            <a:endParaRPr lang="en-US" sz="2800" dirty="0"/>
          </a:p>
        </p:txBody>
      </p:sp>
      <p:pic>
        <p:nvPicPr>
          <p:cNvPr id="6" name="Picture 6" descr="Banana Each">
            <a:extLst>
              <a:ext uri="{FF2B5EF4-FFF2-40B4-BE49-F238E27FC236}">
                <a16:creationId xmlns:a16="http://schemas.microsoft.com/office/drawing/2014/main" id="{6A6D9142-E8E4-AE27-25EF-E74EB2F6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451">
            <a:off x="8415920" y="3298191"/>
            <a:ext cx="1986966" cy="19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8A566B-9E61-E53C-9109-DCBD3A78F949}"/>
              </a:ext>
            </a:extLst>
          </p:cNvPr>
          <p:cNvSpPr/>
          <p:nvPr/>
        </p:nvSpPr>
        <p:spPr>
          <a:xfrm>
            <a:off x="3794757" y="2003829"/>
            <a:ext cx="3396457" cy="986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hape 0">
            <a:extLst>
              <a:ext uri="{FF2B5EF4-FFF2-40B4-BE49-F238E27FC236}">
                <a16:creationId xmlns:a16="http://schemas.microsoft.com/office/drawing/2014/main" id="{DA84BCAB-E9EB-CED6-5AD4-73293E1225C7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46F8F724-9B6B-902E-A07E-2DACC13C92A7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Encoding</a:t>
            </a:r>
            <a:endParaRPr lang="en-US" dirty="0"/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D714FA8B-785B-B7FE-458F-48C7DC4F012A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23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37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7E7A-6DCD-6B85-14FD-6EA0EC899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5D6B3E0A-E2DE-2EE5-3743-E125DCB741CC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Performance Analysis: Uncertainty Estimate on NASBench-101</a:t>
            </a:r>
            <a:endParaRPr lang="en-US" sz="28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3B87209D-C0DC-88DB-4AAF-E8C2BC0247F7}"/>
              </a:ext>
            </a:extLst>
          </p:cNvPr>
          <p:cNvSpPr/>
          <p:nvPr/>
        </p:nvSpPr>
        <p:spPr>
          <a:xfrm>
            <a:off x="822960" y="1234440"/>
            <a:ext cx="1054577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RMSCE: root mean squared calibration error</a:t>
            </a:r>
            <a:endParaRPr lang="en-US" sz="2000" dirty="0"/>
          </a:p>
        </p:txBody>
      </p:sp>
      <p:sp>
        <p:nvSpPr>
          <p:cNvPr id="59" name="Shape 0">
            <a:extLst>
              <a:ext uri="{FF2B5EF4-FFF2-40B4-BE49-F238E27FC236}">
                <a16:creationId xmlns:a16="http://schemas.microsoft.com/office/drawing/2014/main" id="{2DD1E2AC-1967-71D7-9D3B-66837D68D9E1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0" name="Text 1">
            <a:extLst>
              <a:ext uri="{FF2B5EF4-FFF2-40B4-BE49-F238E27FC236}">
                <a16:creationId xmlns:a16="http://schemas.microsoft.com/office/drawing/2014/main" id="{A0E3C538-7EC6-9EFD-DE57-2718ABC6C0E7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61" name="Shape 2">
            <a:extLst>
              <a:ext uri="{FF2B5EF4-FFF2-40B4-BE49-F238E27FC236}">
                <a16:creationId xmlns:a16="http://schemas.microsoft.com/office/drawing/2014/main" id="{ADAB6304-9E6A-5E84-D6B6-3BBE9C75CBE6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2" name="Text 3">
            <a:extLst>
              <a:ext uri="{FF2B5EF4-FFF2-40B4-BE49-F238E27FC236}">
                <a16:creationId xmlns:a16="http://schemas.microsoft.com/office/drawing/2014/main" id="{B0CEEF10-5DF9-ABA1-2C02-7AEE27E8E571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63" name="Shape 4">
            <a:extLst>
              <a:ext uri="{FF2B5EF4-FFF2-40B4-BE49-F238E27FC236}">
                <a16:creationId xmlns:a16="http://schemas.microsoft.com/office/drawing/2014/main" id="{335DEDFB-0E16-272C-3768-8B18192F668D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4" name="Text 5">
            <a:extLst>
              <a:ext uri="{FF2B5EF4-FFF2-40B4-BE49-F238E27FC236}">
                <a16:creationId xmlns:a16="http://schemas.microsoft.com/office/drawing/2014/main" id="{F3032802-D393-3FE9-0CB0-89C4FA746AA7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Uncertainty</a:t>
            </a:r>
          </a:p>
        </p:txBody>
      </p:sp>
      <p:sp>
        <p:nvSpPr>
          <p:cNvPr id="65" name="Shape 6">
            <a:extLst>
              <a:ext uri="{FF2B5EF4-FFF2-40B4-BE49-F238E27FC236}">
                <a16:creationId xmlns:a16="http://schemas.microsoft.com/office/drawing/2014/main" id="{498286C6-282B-D9C8-081C-6339A73CE2F2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6" name="Text 7">
            <a:extLst>
              <a:ext uri="{FF2B5EF4-FFF2-40B4-BE49-F238E27FC236}">
                <a16:creationId xmlns:a16="http://schemas.microsoft.com/office/drawing/2014/main" id="{5BC03DC9-9141-B6E4-35CE-0F0E369A981E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67" name="Shape 8">
            <a:extLst>
              <a:ext uri="{FF2B5EF4-FFF2-40B4-BE49-F238E27FC236}">
                <a16:creationId xmlns:a16="http://schemas.microsoft.com/office/drawing/2014/main" id="{D7E2C569-7766-D0D9-CE49-9D3C523EBFF2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8" name="Text 9">
            <a:extLst>
              <a:ext uri="{FF2B5EF4-FFF2-40B4-BE49-F238E27FC236}">
                <a16:creationId xmlns:a16="http://schemas.microsoft.com/office/drawing/2014/main" id="{0A7190AC-7C3A-78DC-ADFE-B498171930AF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9041E9A-E862-90E5-BB80-3C4B78D7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3" y="1874519"/>
            <a:ext cx="6884459" cy="4648480"/>
          </a:xfrm>
          <a:prstGeom prst="rect">
            <a:avLst/>
          </a:prstGeom>
        </p:spPr>
      </p:pic>
      <p:sp>
        <p:nvSpPr>
          <p:cNvPr id="3" name="Shape 14">
            <a:extLst>
              <a:ext uri="{FF2B5EF4-FFF2-40B4-BE49-F238E27FC236}">
                <a16:creationId xmlns:a16="http://schemas.microsoft.com/office/drawing/2014/main" id="{E00F538D-B112-6B45-FAF0-22DB5B374C11}"/>
              </a:ext>
            </a:extLst>
          </p:cNvPr>
          <p:cNvSpPr/>
          <p:nvPr/>
        </p:nvSpPr>
        <p:spPr>
          <a:xfrm>
            <a:off x="8254922" y="2642616"/>
            <a:ext cx="2413078" cy="26018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" name="Text 15">
            <a:extLst>
              <a:ext uri="{FF2B5EF4-FFF2-40B4-BE49-F238E27FC236}">
                <a16:creationId xmlns:a16="http://schemas.microsoft.com/office/drawing/2014/main" id="{21837532-BEB2-3200-9D71-8AD1542D9A84}"/>
              </a:ext>
            </a:extLst>
          </p:cNvPr>
          <p:cNvSpPr/>
          <p:nvPr/>
        </p:nvSpPr>
        <p:spPr>
          <a:xfrm>
            <a:off x="8483521" y="3181217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  <a:latin typeface="Aptos" pitchFamily="34" charset="0"/>
              </a:rPr>
              <a:t>Ensemble</a:t>
            </a:r>
            <a:endParaRPr lang="en-US" sz="2800" dirty="0"/>
          </a:p>
        </p:txBody>
      </p:sp>
      <p:pic>
        <p:nvPicPr>
          <p:cNvPr id="5" name="Picture 6" descr="Banana Each">
            <a:extLst>
              <a:ext uri="{FF2B5EF4-FFF2-40B4-BE49-F238E27FC236}">
                <a16:creationId xmlns:a16="http://schemas.microsoft.com/office/drawing/2014/main" id="{6D2D4EA0-7D2E-71DB-5291-DF783FF5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451">
            <a:off x="8562369" y="3329146"/>
            <a:ext cx="1986966" cy="19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1DEC60-DEF6-093F-7BF5-763B0960D097}"/>
              </a:ext>
            </a:extLst>
          </p:cNvPr>
          <p:cNvSpPr/>
          <p:nvPr/>
        </p:nvSpPr>
        <p:spPr>
          <a:xfrm>
            <a:off x="3793067" y="2048933"/>
            <a:ext cx="3657600" cy="972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Text 13">
            <a:extLst>
              <a:ext uri="{FF2B5EF4-FFF2-40B4-BE49-F238E27FC236}">
                <a16:creationId xmlns:a16="http://schemas.microsoft.com/office/drawing/2014/main" id="{CD262CDD-1790-0622-3233-8061EE5F265C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24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35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F05AF-2890-6C03-925B-89CCDFCF2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1B56070C-E770-ACBE-BD4F-3EB4F2F19714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Performance of different acquisition functions</a:t>
            </a:r>
            <a:endParaRPr lang="en-US" sz="28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3AE4F66D-1C63-FB77-000A-20AEDA4CB4F8}"/>
              </a:ext>
            </a:extLst>
          </p:cNvPr>
          <p:cNvSpPr/>
          <p:nvPr/>
        </p:nvSpPr>
        <p:spPr>
          <a:xfrm>
            <a:off x="822960" y="1234440"/>
            <a:ext cx="1054577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 best settings from the previous section: </a:t>
            </a:r>
            <a:r>
              <a:rPr lang="en-US" sz="200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path encoding</a:t>
            </a:r>
            <a:r>
              <a:rPr lang="en-US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, </a:t>
            </a:r>
            <a:r>
              <a:rPr lang="en-US" sz="200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ensemble networks</a:t>
            </a:r>
            <a:endParaRPr lang="en-US" sz="2000" b="1" dirty="0"/>
          </a:p>
        </p:txBody>
      </p:sp>
      <p:sp>
        <p:nvSpPr>
          <p:cNvPr id="29" name="Shape 0">
            <a:extLst>
              <a:ext uri="{FF2B5EF4-FFF2-40B4-BE49-F238E27FC236}">
                <a16:creationId xmlns:a16="http://schemas.microsoft.com/office/drawing/2014/main" id="{8A4B2C51-7321-99EE-B80F-0B6208A7BEE6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376C948B-4CC8-8C1E-D988-3B85A4906F57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783F8C14-D824-9522-C9BF-82458E7D493B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974291A9-30C7-7FBB-30D6-581975C7051E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AE8DAFC9-2285-E718-F2DD-E708DF65C6B2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7" name="Text 7">
            <a:extLst>
              <a:ext uri="{FF2B5EF4-FFF2-40B4-BE49-F238E27FC236}">
                <a16:creationId xmlns:a16="http://schemas.microsoft.com/office/drawing/2014/main" id="{F5910F32-5025-EB08-CFD2-1D43E52FB571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ctr">
              <a:buNone/>
            </a:pPr>
            <a:r>
              <a:rPr lang="en-US" b="1">
                <a:solidFill>
                  <a:srgbClr val="FFFFFF"/>
                </a:solidFill>
                <a:latin typeface="Aptos" pitchFamily="34" charset="0"/>
              </a:rPr>
              <a:t>Acquisition</a:t>
            </a:r>
            <a:endParaRPr lang="en-US" b="1" dirty="0">
              <a:solidFill>
                <a:srgbClr val="FFFFFF"/>
              </a:solidFill>
              <a:latin typeface="Aptos" pitchFamily="34" charset="0"/>
            </a:endParaRPr>
          </a:p>
        </p:txBody>
      </p:sp>
      <p:sp>
        <p:nvSpPr>
          <p:cNvPr id="38" name="Shape 8">
            <a:extLst>
              <a:ext uri="{FF2B5EF4-FFF2-40B4-BE49-F238E27FC236}">
                <a16:creationId xmlns:a16="http://schemas.microsoft.com/office/drawing/2014/main" id="{74D1C96A-43B5-AEA3-49E4-B6DBAEEB268F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54863C14-63BD-D613-4E0E-C63CA3B94FE2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40" name="Shape 2">
            <a:extLst>
              <a:ext uri="{FF2B5EF4-FFF2-40B4-BE49-F238E27FC236}">
                <a16:creationId xmlns:a16="http://schemas.microsoft.com/office/drawing/2014/main" id="{DB284C9D-FE3B-CF71-5D23-0DC35882815C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C4D040C5-CA83-0292-1D56-6E78C0CF73AE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DA51C-2218-BD3D-DAB1-E81BEE768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01" y="1858178"/>
            <a:ext cx="6801519" cy="4567340"/>
          </a:xfrm>
          <a:prstGeom prst="rect">
            <a:avLst/>
          </a:prstGeom>
        </p:spPr>
      </p:pic>
      <p:sp>
        <p:nvSpPr>
          <p:cNvPr id="9" name="Shape 14">
            <a:extLst>
              <a:ext uri="{FF2B5EF4-FFF2-40B4-BE49-F238E27FC236}">
                <a16:creationId xmlns:a16="http://schemas.microsoft.com/office/drawing/2014/main" id="{64B5AD11-8F0B-BD8E-152A-EFEB5E085F81}"/>
              </a:ext>
            </a:extLst>
          </p:cNvPr>
          <p:cNvSpPr/>
          <p:nvPr/>
        </p:nvSpPr>
        <p:spPr>
          <a:xfrm>
            <a:off x="7782222" y="3095264"/>
            <a:ext cx="3337560" cy="146785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0" name="Text 15">
            <a:extLst>
              <a:ext uri="{FF2B5EF4-FFF2-40B4-BE49-F238E27FC236}">
                <a16:creationId xmlns:a16="http://schemas.microsoft.com/office/drawing/2014/main" id="{7D0F95F8-7EB2-3E5F-49B6-EA135658413E}"/>
              </a:ext>
            </a:extLst>
          </p:cNvPr>
          <p:cNvSpPr/>
          <p:nvPr/>
        </p:nvSpPr>
        <p:spPr>
          <a:xfrm>
            <a:off x="8010822" y="3633865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  <a:latin typeface="Aptos" pitchFamily="34" charset="0"/>
              </a:rPr>
              <a:t>ITS</a:t>
            </a:r>
            <a:endParaRPr lang="en-US" sz="2800" dirty="0"/>
          </a:p>
        </p:txBody>
      </p:sp>
      <p:pic>
        <p:nvPicPr>
          <p:cNvPr id="12" name="Picture 6" descr="Banana Each">
            <a:extLst>
              <a:ext uri="{FF2B5EF4-FFF2-40B4-BE49-F238E27FC236}">
                <a16:creationId xmlns:a16="http://schemas.microsoft.com/office/drawing/2014/main" id="{DBDF7064-3FB9-84BF-D700-614C4550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451">
            <a:off x="8882181" y="2730481"/>
            <a:ext cx="1986966" cy="19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3A7F68-ED92-A740-C7D1-E18FE6AF8002}"/>
              </a:ext>
            </a:extLst>
          </p:cNvPr>
          <p:cNvSpPr/>
          <p:nvPr/>
        </p:nvSpPr>
        <p:spPr>
          <a:xfrm>
            <a:off x="3869871" y="2138765"/>
            <a:ext cx="3363686" cy="906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" name="Text 13">
            <a:extLst>
              <a:ext uri="{FF2B5EF4-FFF2-40B4-BE49-F238E27FC236}">
                <a16:creationId xmlns:a16="http://schemas.microsoft.com/office/drawing/2014/main" id="{D8378EA3-05EF-B6C5-795C-DC0B086F10F5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25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0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52964-F85E-F160-9FD7-AAD2060C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AA8F7277-8DB5-F607-7AEC-50D5A12D6BE2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Performance of different acquisition function optimization strategies</a:t>
            </a:r>
            <a:endParaRPr lang="en-US" sz="24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E5BC9E13-F0DE-460C-FCD8-00C83A516B2F}"/>
              </a:ext>
            </a:extLst>
          </p:cNvPr>
          <p:cNvSpPr/>
          <p:nvPr/>
        </p:nvSpPr>
        <p:spPr>
          <a:xfrm>
            <a:off x="822960" y="1234440"/>
            <a:ext cx="1054577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Pick the next architecture to test based on acquisition function</a:t>
            </a:r>
            <a:endParaRPr lang="en-US" dirty="0"/>
          </a:p>
        </p:txBody>
      </p:sp>
      <p:sp>
        <p:nvSpPr>
          <p:cNvPr id="23" name="Shape 0">
            <a:extLst>
              <a:ext uri="{FF2B5EF4-FFF2-40B4-BE49-F238E27FC236}">
                <a16:creationId xmlns:a16="http://schemas.microsoft.com/office/drawing/2014/main" id="{E437B5EF-A784-5EBF-7944-6CAC9B25E085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9C4BDDB2-8413-4C9D-524D-45703B47A264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666666"/>
                </a:solidFill>
                <a:latin typeface="Aptos" pitchFamily="34" charset="0"/>
              </a:rPr>
              <a:t>Encoding</a:t>
            </a:r>
          </a:p>
        </p:txBody>
      </p:sp>
      <p:sp>
        <p:nvSpPr>
          <p:cNvPr id="26" name="Shape 2">
            <a:extLst>
              <a:ext uri="{FF2B5EF4-FFF2-40B4-BE49-F238E27FC236}">
                <a16:creationId xmlns:a16="http://schemas.microsoft.com/office/drawing/2014/main" id="{2514C2C7-1329-4B29-F5F4-333A5FDB9D43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8BC91A26-4BF7-2579-0E5C-17118574DF05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30" name="Shape 6">
            <a:extLst>
              <a:ext uri="{FF2B5EF4-FFF2-40B4-BE49-F238E27FC236}">
                <a16:creationId xmlns:a16="http://schemas.microsoft.com/office/drawing/2014/main" id="{43795851-7CBD-16CD-9473-9DEDBA49EBF3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1" name="Text 7">
            <a:extLst>
              <a:ext uri="{FF2B5EF4-FFF2-40B4-BE49-F238E27FC236}">
                <a16:creationId xmlns:a16="http://schemas.microsoft.com/office/drawing/2014/main" id="{1A7EFD3D-ABB9-AB09-04FE-C8C6B6256712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32" name="Shape 8">
            <a:extLst>
              <a:ext uri="{FF2B5EF4-FFF2-40B4-BE49-F238E27FC236}">
                <a16:creationId xmlns:a16="http://schemas.microsoft.com/office/drawing/2014/main" id="{24941665-4E49-BE0E-838A-6587265B9E64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3" name="Text 9">
            <a:extLst>
              <a:ext uri="{FF2B5EF4-FFF2-40B4-BE49-F238E27FC236}">
                <a16:creationId xmlns:a16="http://schemas.microsoft.com/office/drawing/2014/main" id="{640408D6-B036-25EA-3082-8F76F614BFAD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ptos" pitchFamily="34" charset="0"/>
              </a:rPr>
              <a:t>Optimization</a:t>
            </a:r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94B354C2-1F16-745C-519C-FDEBB38E3550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32184400-6B34-01CB-35DC-9D52E5A3B1D6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B64423-890B-CE20-EBCE-BBAF378D8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864344"/>
            <a:ext cx="6641042" cy="4436903"/>
          </a:xfrm>
          <a:prstGeom prst="rect">
            <a:avLst/>
          </a:prstGeom>
        </p:spPr>
      </p:pic>
      <p:sp>
        <p:nvSpPr>
          <p:cNvPr id="5" name="Shape 14">
            <a:extLst>
              <a:ext uri="{FF2B5EF4-FFF2-40B4-BE49-F238E27FC236}">
                <a16:creationId xmlns:a16="http://schemas.microsoft.com/office/drawing/2014/main" id="{349DAEC7-E5CE-4A2E-FCDC-72F3F1731C39}"/>
              </a:ext>
            </a:extLst>
          </p:cNvPr>
          <p:cNvSpPr/>
          <p:nvPr/>
        </p:nvSpPr>
        <p:spPr>
          <a:xfrm>
            <a:off x="8174396" y="2648990"/>
            <a:ext cx="2143414" cy="2433649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6" name="Text 15">
            <a:extLst>
              <a:ext uri="{FF2B5EF4-FFF2-40B4-BE49-F238E27FC236}">
                <a16:creationId xmlns:a16="http://schemas.microsoft.com/office/drawing/2014/main" id="{3CF585D4-3619-53CB-C408-D7EAD1E40CD5}"/>
              </a:ext>
            </a:extLst>
          </p:cNvPr>
          <p:cNvSpPr/>
          <p:nvPr/>
        </p:nvSpPr>
        <p:spPr>
          <a:xfrm>
            <a:off x="8402996" y="3187592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4E79"/>
                </a:solidFill>
                <a:latin typeface="Aptos" pitchFamily="34" charset="0"/>
              </a:rPr>
              <a:t>Mutation</a:t>
            </a:r>
          </a:p>
        </p:txBody>
      </p:sp>
      <p:pic>
        <p:nvPicPr>
          <p:cNvPr id="7" name="Picture 6" descr="Banana Each">
            <a:extLst>
              <a:ext uri="{FF2B5EF4-FFF2-40B4-BE49-F238E27FC236}">
                <a16:creationId xmlns:a16="http://schemas.microsoft.com/office/drawing/2014/main" id="{605D5093-A580-3107-9934-0BDDBED9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451">
            <a:off x="8379944" y="3168172"/>
            <a:ext cx="1986966" cy="19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3AD33C-FCD9-CD50-2885-32B0591B5ECD}"/>
              </a:ext>
            </a:extLst>
          </p:cNvPr>
          <p:cNvSpPr/>
          <p:nvPr/>
        </p:nvSpPr>
        <p:spPr>
          <a:xfrm>
            <a:off x="4594409" y="1996525"/>
            <a:ext cx="2700108" cy="652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Text 13">
            <a:extLst>
              <a:ext uri="{FF2B5EF4-FFF2-40B4-BE49-F238E27FC236}">
                <a16:creationId xmlns:a16="http://schemas.microsoft.com/office/drawing/2014/main" id="{84E69A84-CF5B-FED4-7E72-5DAE5E1BE70E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26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11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21D4B-AEBF-46EF-5984-085ED2BA0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BC7CAEA4-6D63-D63E-9E3E-287354BF7CC1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BANANAS</a:t>
            </a:r>
            <a:endParaRPr lang="en-US" sz="40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CC14ED36-FD3C-9740-E9B6-1B3247C979F4}"/>
              </a:ext>
            </a:extLst>
          </p:cNvPr>
          <p:cNvSpPr/>
          <p:nvPr/>
        </p:nvSpPr>
        <p:spPr>
          <a:xfrm>
            <a:off x="822960" y="1234440"/>
            <a:ext cx="1054577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strongest combination from the previous component study</a:t>
            </a:r>
            <a:endParaRPr lang="en-US" sz="200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3D66351F-738A-09C8-B54F-6AB373729B87}"/>
              </a:ext>
            </a:extLst>
          </p:cNvPr>
          <p:cNvSpPr/>
          <p:nvPr/>
        </p:nvSpPr>
        <p:spPr>
          <a:xfrm>
            <a:off x="1005840" y="2057400"/>
            <a:ext cx="10180015" cy="4389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8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Architecture encoding: </a:t>
            </a:r>
            <a:r>
              <a:rPr lang="en-US" sz="28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path encoding</a:t>
            </a:r>
            <a:endParaRPr lang="en-US" sz="2800" b="1" dirty="0">
              <a:latin typeface="Aptos" panose="020B0004020202020204" pitchFamily="34" charset="0"/>
            </a:endParaRP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8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Neural predictor: </a:t>
            </a:r>
            <a:r>
              <a:rPr lang="en-US" sz="28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feedforward neural network</a:t>
            </a: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800" dirty="0">
                <a:solidFill>
                  <a:srgbClr val="111111"/>
                </a:solidFill>
                <a:latin typeface="Aptos" panose="020B0004020202020204" pitchFamily="34" charset="0"/>
              </a:rPr>
              <a:t>Uncertainty: an </a:t>
            </a:r>
            <a:r>
              <a:rPr lang="en-US" sz="2800" b="1" dirty="0">
                <a:solidFill>
                  <a:srgbClr val="111111"/>
                </a:solidFill>
                <a:latin typeface="Aptos" panose="020B0004020202020204" pitchFamily="34" charset="0"/>
              </a:rPr>
              <a:t>ensemble</a:t>
            </a:r>
            <a:r>
              <a:rPr lang="en-US" sz="2800" dirty="0">
                <a:solidFill>
                  <a:srgbClr val="111111"/>
                </a:solidFill>
                <a:latin typeface="Aptos" panose="020B0004020202020204" pitchFamily="34" charset="0"/>
              </a:rPr>
              <a:t> of predictors</a:t>
            </a:r>
            <a:endParaRPr lang="en-US" sz="2800" dirty="0">
              <a:latin typeface="Aptos" panose="020B0004020202020204" pitchFamily="34" charset="0"/>
            </a:endParaRP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8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Acquisition function: </a:t>
            </a:r>
            <a:r>
              <a:rPr lang="en-US" sz="2800" b="1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Independent Thompson Sampling</a:t>
            </a:r>
            <a:endParaRPr lang="en-US" sz="2800" b="1" dirty="0">
              <a:latin typeface="Aptos" panose="020B0004020202020204" pitchFamily="34" charset="0"/>
            </a:endParaRP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8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Acquisition optimization: candidate pool (</a:t>
            </a:r>
            <a:r>
              <a:rPr lang="en-US" sz="28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mutation</a:t>
            </a:r>
            <a:r>
              <a:rPr lang="en-US" sz="28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)</a:t>
            </a: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3" name="Text 13">
            <a:extLst>
              <a:ext uri="{FF2B5EF4-FFF2-40B4-BE49-F238E27FC236}">
                <a16:creationId xmlns:a16="http://schemas.microsoft.com/office/drawing/2014/main" id="{77661897-4BA7-30D8-A141-3CEDE6545688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27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2465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3B699-E177-BB8A-B9CF-BD8966F1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8B07FF65-5B9F-34D4-7D42-19A645E7435B}"/>
              </a:ext>
            </a:extLst>
          </p:cNvPr>
          <p:cNvSpPr/>
          <p:nvPr/>
        </p:nvSpPr>
        <p:spPr>
          <a:xfrm>
            <a:off x="0" y="481080"/>
            <a:ext cx="12192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2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Performance of BANANAS compared to other NAS algorithms</a:t>
            </a:r>
            <a:endParaRPr lang="en-US" sz="32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CC8B93E-68D1-63F7-9F5F-D31684D5A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08" y="1268413"/>
            <a:ext cx="7548245" cy="5132806"/>
          </a:xfrm>
          <a:prstGeom prst="rect">
            <a:avLst/>
          </a:prstGeom>
        </p:spPr>
      </p:pic>
      <p:sp>
        <p:nvSpPr>
          <p:cNvPr id="3" name="Text 14">
            <a:extLst>
              <a:ext uri="{FF2B5EF4-FFF2-40B4-BE49-F238E27FC236}">
                <a16:creationId xmlns:a16="http://schemas.microsoft.com/office/drawing/2014/main" id="{28513F2E-11D1-2F84-A912-53D7B718100D}"/>
              </a:ext>
            </a:extLst>
          </p:cNvPr>
          <p:cNvSpPr/>
          <p:nvPr/>
        </p:nvSpPr>
        <p:spPr>
          <a:xfrm>
            <a:off x="8175466" y="2166758"/>
            <a:ext cx="3799993" cy="31367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15000"/>
              </a:lnSpc>
              <a:spcAft>
                <a:spcPts val="800"/>
              </a:spcAft>
              <a:buSzPct val="100000"/>
            </a:pPr>
            <a:r>
              <a:rPr lang="en-US" sz="28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BANANAS</a:t>
            </a:r>
            <a:endParaRPr lang="en-US" sz="2000" b="1" dirty="0">
              <a:solidFill>
                <a:srgbClr val="111111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path encoding</a:t>
            </a:r>
            <a:endParaRPr lang="en-US" sz="2000" b="1" dirty="0">
              <a:latin typeface="Aptos" panose="020B0004020202020204" pitchFamily="34" charset="0"/>
            </a:endParaRP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feedforward neural network</a:t>
            </a: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</a:rPr>
              <a:t>an </a:t>
            </a:r>
            <a:r>
              <a:rPr lang="en-US" sz="2000" b="1" dirty="0">
                <a:solidFill>
                  <a:srgbClr val="111111"/>
                </a:solidFill>
                <a:latin typeface="Aptos" panose="020B0004020202020204" pitchFamily="34" charset="0"/>
              </a:rPr>
              <a:t>ensemble</a:t>
            </a:r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</a:rPr>
              <a:t> of predictors</a:t>
            </a:r>
            <a:endParaRPr lang="en-US" sz="2000" dirty="0">
              <a:latin typeface="Aptos" panose="020B0004020202020204" pitchFamily="34" charset="0"/>
            </a:endParaRP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0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ITS</a:t>
            </a:r>
            <a:endParaRPr lang="en-US" sz="2000" b="1" dirty="0">
              <a:latin typeface="Aptos" panose="020B0004020202020204" pitchFamily="34" charset="0"/>
            </a:endParaRP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candidate pool (</a:t>
            </a:r>
            <a:r>
              <a:rPr lang="en-US" sz="2000" b="1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mutation</a:t>
            </a:r>
            <a:r>
              <a:rPr lang="en-US" sz="2000" dirty="0">
                <a:solidFill>
                  <a:srgbClr val="11111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)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" name="Text 13">
            <a:extLst>
              <a:ext uri="{FF2B5EF4-FFF2-40B4-BE49-F238E27FC236}">
                <a16:creationId xmlns:a16="http://schemas.microsoft.com/office/drawing/2014/main" id="{EDE7949F-2C53-E88F-B121-9A1FC4DC561F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28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3551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4D81E-86DD-CAB6-1E4E-294D4D8DF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3B58C2AB-A756-0886-98F8-E5851B966FDB}"/>
              </a:ext>
            </a:extLst>
          </p:cNvPr>
          <p:cNvSpPr/>
          <p:nvPr/>
        </p:nvSpPr>
        <p:spPr>
          <a:xfrm>
            <a:off x="0" y="643640"/>
            <a:ext cx="12192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2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Comparison of NAS algorithms on the DARTS search space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E71E36-01D2-C7A6-75FE-B9E32904E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37" y="2333511"/>
            <a:ext cx="11814525" cy="2719297"/>
          </a:xfrm>
          <a:prstGeom prst="rect">
            <a:avLst/>
          </a:prstGeom>
        </p:spPr>
      </p:pic>
      <p:sp>
        <p:nvSpPr>
          <p:cNvPr id="4" name="Text 13">
            <a:extLst>
              <a:ext uri="{FF2B5EF4-FFF2-40B4-BE49-F238E27FC236}">
                <a16:creationId xmlns:a16="http://schemas.microsoft.com/office/drawing/2014/main" id="{0CC7BAC2-1203-FF06-289B-2751C2146ACB}"/>
              </a:ext>
            </a:extLst>
          </p:cNvPr>
          <p:cNvSpPr/>
          <p:nvPr/>
        </p:nvSpPr>
        <p:spPr>
          <a:xfrm>
            <a:off x="822960" y="1234440"/>
            <a:ext cx="1054577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DARTS provides 1018 architectures and precomputed validation and test accuracy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655AF-F553-3401-3EDA-91890BD7FBF7}"/>
              </a:ext>
            </a:extLst>
          </p:cNvPr>
          <p:cNvSpPr/>
          <p:nvPr/>
        </p:nvSpPr>
        <p:spPr>
          <a:xfrm>
            <a:off x="5900695" y="2333511"/>
            <a:ext cx="1806391" cy="2719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 13">
            <a:extLst>
              <a:ext uri="{FF2B5EF4-FFF2-40B4-BE49-F238E27FC236}">
                <a16:creationId xmlns:a16="http://schemas.microsoft.com/office/drawing/2014/main" id="{F6266C13-ED9C-BD54-2F81-665140232560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29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29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E55E9-799A-5212-3C2C-09F13BC71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11637FB6-72E7-9A2B-1D94-6535B1496E4C}"/>
              </a:ext>
            </a:extLst>
          </p:cNvPr>
          <p:cNvSpPr/>
          <p:nvPr/>
        </p:nvSpPr>
        <p:spPr>
          <a:xfrm>
            <a:off x="685800" y="2788920"/>
            <a:ext cx="10820095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  <a:defRPr>
                <a:latin typeface="Aptos"/>
              </a:defRPr>
            </a:pPr>
            <a:endParaRPr lang="en-US" sz="2400" dirty="0"/>
          </a:p>
        </p:txBody>
      </p:sp>
      <p:sp>
        <p:nvSpPr>
          <p:cNvPr id="9" name="Text 12">
            <a:extLst>
              <a:ext uri="{FF2B5EF4-FFF2-40B4-BE49-F238E27FC236}">
                <a16:creationId xmlns:a16="http://schemas.microsoft.com/office/drawing/2014/main" id="{C6C78DB5-A187-8B32-B4DD-5DEDEB984EC1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000" b="1" dirty="0">
                <a:solidFill>
                  <a:srgbClr val="111111"/>
                </a:solidFill>
                <a:latin typeface="Aptos" pitchFamily="34" charset="0"/>
              </a:rPr>
              <a:t>Neural Architecture Search</a:t>
            </a:r>
            <a:r>
              <a:rPr lang="zh-CN" altLang="en-US" sz="4000" b="1" dirty="0">
                <a:solidFill>
                  <a:srgbClr val="111111"/>
                </a:solidFill>
                <a:latin typeface="Aptos" pitchFamily="34" charset="0"/>
              </a:rPr>
              <a:t> </a:t>
            </a:r>
            <a:r>
              <a:rPr lang="en-US" altLang="zh-CN" sz="4000" b="1" dirty="0">
                <a:solidFill>
                  <a:srgbClr val="111111"/>
                </a:solidFill>
                <a:latin typeface="Aptos" pitchFamily="34" charset="0"/>
              </a:rPr>
              <a:t>(NAS)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8E5E9F-D0EC-F189-8D27-221BABCD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08" y="3732313"/>
            <a:ext cx="3303936" cy="2039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75F1E-019C-02DA-B2EB-F0D36185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161" y="2121054"/>
            <a:ext cx="6077414" cy="3527624"/>
          </a:xfrm>
          <a:prstGeom prst="rect">
            <a:avLst/>
          </a:prstGeom>
        </p:spPr>
      </p:pic>
      <p:sp>
        <p:nvSpPr>
          <p:cNvPr id="10" name="Text 13">
            <a:extLst>
              <a:ext uri="{FF2B5EF4-FFF2-40B4-BE49-F238E27FC236}">
                <a16:creationId xmlns:a16="http://schemas.microsoft.com/office/drawing/2014/main" id="{B96F4D4F-AA7A-D818-28E6-9EC4CD26B497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79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F025D-3678-36AE-60CB-1E38EA043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EA357816-DDFD-4471-3E0F-515D145ECFCF}"/>
              </a:ext>
            </a:extLst>
          </p:cNvPr>
          <p:cNvSpPr/>
          <p:nvPr/>
        </p:nvSpPr>
        <p:spPr>
          <a:xfrm>
            <a:off x="822960" y="636322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Takeaways</a:t>
            </a:r>
            <a:endParaRPr lang="en-US" sz="40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5B64ECA1-F6F1-6685-A30C-B2F416FA98A0}"/>
              </a:ext>
            </a:extLst>
          </p:cNvPr>
          <p:cNvSpPr/>
          <p:nvPr/>
        </p:nvSpPr>
        <p:spPr>
          <a:xfrm>
            <a:off x="931698" y="1827565"/>
            <a:ext cx="10180015" cy="4389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Bayesian Optimization </a:t>
            </a: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+ </a:t>
            </a: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neural predictor </a:t>
            </a: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 a high-performance framework for </a:t>
            </a: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Neural Architecture Search (NAS)</a:t>
            </a: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BANANAS</a:t>
            </a: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achieves strong performance by selecting the best design choices across five components: Encoding, Predictor, Uncertainty, Acquisition, and Optimization.</a:t>
            </a:r>
          </a:p>
          <a:p>
            <a:pPr marL="304800" indent="-304800">
              <a:lnSpc>
                <a:spcPct val="115000"/>
              </a:lnSpc>
              <a:spcAft>
                <a:spcPts val="800"/>
              </a:spcAft>
              <a:buSzPct val="10000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The winning setup is: </a:t>
            </a:r>
            <a:r>
              <a:rPr lang="en-US" sz="2400" b="1" dirty="0">
                <a:latin typeface="Aptos" panose="020B0004020202020204" pitchFamily="34" charset="0"/>
              </a:rPr>
              <a:t>path encoding + MLP predictor + ensemble uncertainty + ITS acquisition + mutation optimization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3" name="Text 13">
            <a:extLst>
              <a:ext uri="{FF2B5EF4-FFF2-40B4-BE49-F238E27FC236}">
                <a16:creationId xmlns:a16="http://schemas.microsoft.com/office/drawing/2014/main" id="{45C421F8-7CFC-9B53-1351-649B58649A31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045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88E2A-8C0B-2211-BA34-45C06C853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595C4C46-9CB3-0292-7AC3-ECAFD339D7EF}"/>
              </a:ext>
            </a:extLst>
          </p:cNvPr>
          <p:cNvSpPr/>
          <p:nvPr/>
        </p:nvSpPr>
        <p:spPr>
          <a:xfrm>
            <a:off x="822960" y="631765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Introducing Neural Architecture Search (NAS)</a:t>
            </a:r>
            <a:endParaRPr lang="en-US" sz="3600" dirty="0"/>
          </a:p>
        </p:txBody>
      </p:sp>
      <p:pic>
        <p:nvPicPr>
          <p:cNvPr id="24" name="Picture 4" descr="Taste The Truth: Why Fresh Ingredients Matter - SoFresh">
            <a:extLst>
              <a:ext uri="{FF2B5EF4-FFF2-40B4-BE49-F238E27FC236}">
                <a16:creationId xmlns:a16="http://schemas.microsoft.com/office/drawing/2014/main" id="{9AB05AEE-9FCA-A676-47BE-D1CC860C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75" y="3267673"/>
            <a:ext cx="2179831" cy="14538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Uncle Roger Review GORDON RAMSAY Fried Rice">
            <a:extLst>
              <a:ext uri="{FF2B5EF4-FFF2-40B4-BE49-F238E27FC236}">
                <a16:creationId xmlns:a16="http://schemas.microsoft.com/office/drawing/2014/main" id="{A6DEE0E8-5A9A-CE33-1141-0E8A1677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82" y="3252175"/>
            <a:ext cx="3308691" cy="1861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0679C-89BC-990D-B252-6598F398CB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0057" b="9735"/>
          <a:stretch>
            <a:fillRect/>
          </a:stretch>
        </p:blipFill>
        <p:spPr>
          <a:xfrm>
            <a:off x="1589160" y="1408961"/>
            <a:ext cx="1797507" cy="1679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8F0BE-9BA7-A85F-610A-F41CF30185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16" r="44639"/>
          <a:stretch>
            <a:fillRect/>
          </a:stretch>
        </p:blipFill>
        <p:spPr>
          <a:xfrm>
            <a:off x="1689651" y="1406534"/>
            <a:ext cx="4889379" cy="1861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4BAA9-807B-CDE3-03D7-B1415E25E7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43"/>
          <a:stretch>
            <a:fillRect/>
          </a:stretch>
        </p:blipFill>
        <p:spPr>
          <a:xfrm>
            <a:off x="1782305" y="1402053"/>
            <a:ext cx="8820228" cy="18611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6F1659-0F06-EB14-6B9F-AA63D80F6174}"/>
              </a:ext>
            </a:extLst>
          </p:cNvPr>
          <p:cNvSpPr txBox="1"/>
          <p:nvPr/>
        </p:nvSpPr>
        <p:spPr>
          <a:xfrm>
            <a:off x="14180695" y="539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139BE-526C-5BC2-71D6-1EFD89F212A4}"/>
              </a:ext>
            </a:extLst>
          </p:cNvPr>
          <p:cNvSpPr/>
          <p:nvPr/>
        </p:nvSpPr>
        <p:spPr>
          <a:xfrm>
            <a:off x="4362138" y="1617922"/>
            <a:ext cx="2308485" cy="1274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40253-1DC8-FFFA-3CA6-2AD63F1DD1B6}"/>
              </a:ext>
            </a:extLst>
          </p:cNvPr>
          <p:cNvSpPr txBox="1"/>
          <p:nvPr/>
        </p:nvSpPr>
        <p:spPr>
          <a:xfrm>
            <a:off x="1104769" y="5298096"/>
            <a:ext cx="9919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How can we find a </a:t>
            </a:r>
            <a:r>
              <a:rPr lang="en-US" sz="2800" b="1" dirty="0">
                <a:latin typeface="Aptos" panose="020B0004020202020204" pitchFamily="34" charset="0"/>
              </a:rPr>
              <a:t>near-optimal architecture </a:t>
            </a:r>
            <a:r>
              <a:rPr lang="en-US" sz="2800" dirty="0">
                <a:latin typeface="Aptos" panose="020B0004020202020204" pitchFamily="34" charset="0"/>
              </a:rPr>
              <a:t>with only a </a:t>
            </a:r>
            <a:r>
              <a:rPr lang="en-US" sz="2800" b="1" dirty="0">
                <a:latin typeface="Aptos" panose="020B0004020202020204" pitchFamily="34" charset="0"/>
              </a:rPr>
              <a:t>small evaluation budget</a:t>
            </a:r>
            <a:r>
              <a:rPr lang="en-US" sz="28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ECDD8676-6FD3-9052-B332-8340810CFC0E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4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D70214-349A-B1D2-251C-BAD2D69B7D41}"/>
              </a:ext>
            </a:extLst>
          </p:cNvPr>
          <p:cNvSpPr/>
          <p:nvPr/>
        </p:nvSpPr>
        <p:spPr>
          <a:xfrm>
            <a:off x="1782306" y="1622678"/>
            <a:ext cx="1697016" cy="1242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057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4BFB2-007D-CD80-0182-EC42F4570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A4F3ABEC-E5E1-B3A3-ABA4-2481C1B5A0BC}"/>
              </a:ext>
            </a:extLst>
          </p:cNvPr>
          <p:cNvSpPr/>
          <p:nvPr/>
        </p:nvSpPr>
        <p:spPr>
          <a:xfrm>
            <a:off x="822960" y="44877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2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Bayesian Optimization + Neural Predictor</a:t>
            </a:r>
            <a:endParaRPr lang="en-US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290F07-67BF-9AE1-6275-3EACC4E12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86"/>
          <a:stretch>
            <a:fillRect/>
          </a:stretch>
        </p:blipFill>
        <p:spPr bwMode="auto">
          <a:xfrm>
            <a:off x="1739770" y="1268413"/>
            <a:ext cx="1273254" cy="5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6C281F-EBF6-3022-C4C5-DA4FE2B5980E}"/>
              </a:ext>
            </a:extLst>
          </p:cNvPr>
          <p:cNvGrpSpPr/>
          <p:nvPr/>
        </p:nvGrpSpPr>
        <p:grpSpPr>
          <a:xfrm>
            <a:off x="1739770" y="1268413"/>
            <a:ext cx="3236964" cy="5293646"/>
            <a:chOff x="1739770" y="1268413"/>
            <a:chExt cx="3236964" cy="52936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B56BB4-59B7-886A-A622-203220C0EC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47"/>
            <a:stretch>
              <a:fillRect/>
            </a:stretch>
          </p:blipFill>
          <p:spPr bwMode="auto">
            <a:xfrm>
              <a:off x="1739770" y="1268413"/>
              <a:ext cx="3236964" cy="5293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EAEBD3-BE47-6740-2ABF-472E0285CCDF}"/>
                </a:ext>
              </a:extLst>
            </p:cNvPr>
            <p:cNvSpPr/>
            <p:nvPr/>
          </p:nvSpPr>
          <p:spPr>
            <a:xfrm>
              <a:off x="4122295" y="2563318"/>
              <a:ext cx="719528" cy="3627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7BAAB6-A52F-EF5D-FF3B-930BB39C8630}"/>
              </a:ext>
            </a:extLst>
          </p:cNvPr>
          <p:cNvGrpSpPr/>
          <p:nvPr/>
        </p:nvGrpSpPr>
        <p:grpSpPr>
          <a:xfrm>
            <a:off x="1739770" y="1075186"/>
            <a:ext cx="6010146" cy="5486873"/>
            <a:chOff x="1739770" y="1075186"/>
            <a:chExt cx="6010146" cy="548687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D51F955-2348-7FC8-1257-518FD33443FF}"/>
                </a:ext>
              </a:extLst>
            </p:cNvPr>
            <p:cNvGrpSpPr/>
            <p:nvPr/>
          </p:nvGrpSpPr>
          <p:grpSpPr>
            <a:xfrm>
              <a:off x="1739770" y="1268413"/>
              <a:ext cx="6010146" cy="5293646"/>
              <a:chOff x="1739770" y="1268413"/>
              <a:chExt cx="6010146" cy="5293646"/>
            </a:xfrm>
          </p:grpSpPr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305F9D03-251A-21E6-A68A-6926FDA0BB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017"/>
              <a:stretch>
                <a:fillRect/>
              </a:stretch>
            </p:blipFill>
            <p:spPr bwMode="auto">
              <a:xfrm>
                <a:off x="1739770" y="1268413"/>
                <a:ext cx="6010146" cy="5293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4964DC0-6B9D-4E07-2BD5-8A3A89619739}"/>
                  </a:ext>
                </a:extLst>
              </p:cNvPr>
              <p:cNvSpPr/>
              <p:nvPr/>
            </p:nvSpPr>
            <p:spPr>
              <a:xfrm>
                <a:off x="6450769" y="1394085"/>
                <a:ext cx="764499" cy="674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A3A102C-470F-B42B-8639-39664C491C84}"/>
                  </a:ext>
                </a:extLst>
              </p:cNvPr>
              <p:cNvSpPr/>
              <p:nvPr/>
            </p:nvSpPr>
            <p:spPr>
              <a:xfrm>
                <a:off x="6700603" y="2563318"/>
                <a:ext cx="749508" cy="35226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6043DFC-4A46-7CCA-1387-AC2F307C79C4}"/>
                </a:ext>
              </a:extLst>
            </p:cNvPr>
            <p:cNvGrpSpPr/>
            <p:nvPr/>
          </p:nvGrpSpPr>
          <p:grpSpPr>
            <a:xfrm>
              <a:off x="5168858" y="1075186"/>
              <a:ext cx="1913867" cy="993456"/>
              <a:chOff x="5168858" y="1075186"/>
              <a:chExt cx="1913867" cy="993456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C21C528-9681-4505-FBD3-C3711529C857}"/>
                  </a:ext>
                </a:extLst>
              </p:cNvPr>
              <p:cNvGrpSpPr/>
              <p:nvPr/>
            </p:nvGrpSpPr>
            <p:grpSpPr>
              <a:xfrm>
                <a:off x="5168858" y="1075186"/>
                <a:ext cx="1446890" cy="993456"/>
                <a:chOff x="5124477" y="1075186"/>
                <a:chExt cx="1446890" cy="99345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B3D9095-01CB-5F17-0FA2-C1795268D23B}"/>
                    </a:ext>
                  </a:extLst>
                </p:cNvPr>
                <p:cNvSpPr/>
                <p:nvPr/>
              </p:nvSpPr>
              <p:spPr>
                <a:xfrm>
                  <a:off x="5211240" y="1828799"/>
                  <a:ext cx="1091786" cy="239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732392E2-BC4B-496A-241F-8FCD5227E093}"/>
                    </a:ext>
                  </a:extLst>
                </p:cNvPr>
                <p:cNvGrpSpPr/>
                <p:nvPr/>
              </p:nvGrpSpPr>
              <p:grpSpPr>
                <a:xfrm>
                  <a:off x="5124477" y="1075186"/>
                  <a:ext cx="1446890" cy="864988"/>
                  <a:chOff x="5264958" y="1546050"/>
                  <a:chExt cx="1446890" cy="864988"/>
                </a:xfrm>
              </p:grpSpPr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927217CE-AF5B-6288-7838-7D8538FD0E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264958" y="1546050"/>
                    <a:ext cx="1446890" cy="864988"/>
                  </a:xfrm>
                  <a:prstGeom prst="rect">
                    <a:avLst/>
                  </a:prstGeom>
                </p:spPr>
              </p:pic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1264E34C-4050-A658-3217-7A0D704C09BE}"/>
                      </a:ext>
                    </a:extLst>
                  </p:cNvPr>
                  <p:cNvSpPr/>
                  <p:nvPr/>
                </p:nvSpPr>
                <p:spPr>
                  <a:xfrm>
                    <a:off x="5358983" y="1611441"/>
                    <a:ext cx="1091786" cy="2398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/>
                  </a:p>
                </p:txBody>
              </p:sp>
            </p:grp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0518731-C2E2-BB21-F491-755B1A92B50D}"/>
                  </a:ext>
                </a:extLst>
              </p:cNvPr>
              <p:cNvSpPr/>
              <p:nvPr/>
            </p:nvSpPr>
            <p:spPr>
              <a:xfrm>
                <a:off x="6615748" y="1380420"/>
                <a:ext cx="466977" cy="6882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46A01F-C326-CE88-2CD2-47E72CCFCFF4}"/>
              </a:ext>
            </a:extLst>
          </p:cNvPr>
          <p:cNvGrpSpPr/>
          <p:nvPr/>
        </p:nvGrpSpPr>
        <p:grpSpPr>
          <a:xfrm>
            <a:off x="1739769" y="1065247"/>
            <a:ext cx="8712461" cy="5496812"/>
            <a:chOff x="1739769" y="1065247"/>
            <a:chExt cx="8712461" cy="549681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20C17E29-6A1C-30D1-EE62-5D5C5F908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769" y="1268413"/>
              <a:ext cx="8712461" cy="5293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D23AADD-DA2C-3CE6-84EA-5C80C6215831}"/>
                </a:ext>
              </a:extLst>
            </p:cNvPr>
            <p:cNvGrpSpPr/>
            <p:nvPr/>
          </p:nvGrpSpPr>
          <p:grpSpPr>
            <a:xfrm>
              <a:off x="5168858" y="1065247"/>
              <a:ext cx="1913867" cy="993456"/>
              <a:chOff x="5168858" y="1075186"/>
              <a:chExt cx="1913867" cy="99345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F1972DA-FC7A-BFD4-8FC7-4C301A1A5C86}"/>
                  </a:ext>
                </a:extLst>
              </p:cNvPr>
              <p:cNvGrpSpPr/>
              <p:nvPr/>
            </p:nvGrpSpPr>
            <p:grpSpPr>
              <a:xfrm>
                <a:off x="5168858" y="1075186"/>
                <a:ext cx="1446890" cy="993456"/>
                <a:chOff x="5124477" y="1075186"/>
                <a:chExt cx="1446890" cy="99345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76D9A7E-53BE-8868-74DE-1CAD2513CB0E}"/>
                    </a:ext>
                  </a:extLst>
                </p:cNvPr>
                <p:cNvSpPr/>
                <p:nvPr/>
              </p:nvSpPr>
              <p:spPr>
                <a:xfrm>
                  <a:off x="5211240" y="1828799"/>
                  <a:ext cx="1091786" cy="239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1960751F-22F1-DE30-22D4-A369551DFA0F}"/>
                    </a:ext>
                  </a:extLst>
                </p:cNvPr>
                <p:cNvGrpSpPr/>
                <p:nvPr/>
              </p:nvGrpSpPr>
              <p:grpSpPr>
                <a:xfrm>
                  <a:off x="5124477" y="1075186"/>
                  <a:ext cx="1446890" cy="864988"/>
                  <a:chOff x="5264958" y="1546050"/>
                  <a:chExt cx="1446890" cy="864988"/>
                </a:xfrm>
              </p:grpSpPr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6E660C19-DF64-A6E9-9AFF-128B1CE195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264958" y="1546050"/>
                    <a:ext cx="1446890" cy="864988"/>
                  </a:xfrm>
                  <a:prstGeom prst="rect">
                    <a:avLst/>
                  </a:prstGeom>
                </p:spPr>
              </p:pic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CE1672CB-9F2A-3F8A-375A-10737DEBC04B}"/>
                      </a:ext>
                    </a:extLst>
                  </p:cNvPr>
                  <p:cNvSpPr/>
                  <p:nvPr/>
                </p:nvSpPr>
                <p:spPr>
                  <a:xfrm>
                    <a:off x="5358983" y="1611441"/>
                    <a:ext cx="1091786" cy="2398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/>
                  </a:p>
                </p:txBody>
              </p:sp>
            </p:grp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52CE7BC-4B5D-A7A6-4A29-1526BE492480}"/>
                  </a:ext>
                </a:extLst>
              </p:cNvPr>
              <p:cNvSpPr/>
              <p:nvPr/>
            </p:nvSpPr>
            <p:spPr>
              <a:xfrm>
                <a:off x="6615748" y="1380420"/>
                <a:ext cx="466977" cy="6882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</p:grpSp>
      <p:sp>
        <p:nvSpPr>
          <p:cNvPr id="53" name="Text 13">
            <a:extLst>
              <a:ext uri="{FF2B5EF4-FFF2-40B4-BE49-F238E27FC236}">
                <a16:creationId xmlns:a16="http://schemas.microsoft.com/office/drawing/2014/main" id="{FA389E54-C408-38B7-1A31-2996786372D1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5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74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/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0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Framework Contains 5 Components</a:t>
            </a:r>
            <a:endParaRPr lang="en-US" sz="4000" dirty="0"/>
          </a:p>
        </p:txBody>
      </p:sp>
      <p:sp>
        <p:nvSpPr>
          <p:cNvPr id="16" name="Text 14"/>
          <p:cNvSpPr/>
          <p:nvPr/>
        </p:nvSpPr>
        <p:spPr>
          <a:xfrm>
            <a:off x="685203" y="2442892"/>
            <a:ext cx="10180015" cy="35677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30200" indent="-330200">
              <a:lnSpc>
                <a:spcPct val="115000"/>
              </a:lnSpc>
              <a:spcAft>
                <a:spcPts val="900"/>
              </a:spcAft>
              <a:buSzPct val="100000"/>
              <a:buChar char="•"/>
            </a:pP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 </a:t>
            </a: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encoding</a:t>
            </a:r>
            <a:endParaRPr lang="en-US" sz="2400" b="1" dirty="0"/>
          </a:p>
          <a:p>
            <a:pPr marL="330200" indent="-330200">
              <a:lnSpc>
                <a:spcPct val="115000"/>
              </a:lnSpc>
              <a:spcAft>
                <a:spcPts val="900"/>
              </a:spcAft>
              <a:buSzPct val="100000"/>
              <a:buChar char="•"/>
            </a:pP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Neural </a:t>
            </a: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sz="2400" b="1" dirty="0"/>
          </a:p>
          <a:p>
            <a:pPr marL="330200" indent="-330200">
              <a:lnSpc>
                <a:spcPct val="115000"/>
              </a:lnSpc>
              <a:spcAft>
                <a:spcPts val="900"/>
              </a:spcAft>
              <a:buSzPct val="10000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calibration method</a:t>
            </a:r>
            <a:endParaRPr lang="en-US" sz="2400" dirty="0"/>
          </a:p>
          <a:p>
            <a:pPr marL="330200" indent="-330200">
              <a:lnSpc>
                <a:spcPct val="115000"/>
              </a:lnSpc>
              <a:spcAft>
                <a:spcPts val="900"/>
              </a:spcAft>
              <a:buSzPct val="10000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function</a:t>
            </a:r>
            <a:endParaRPr lang="en-US" sz="2400" dirty="0"/>
          </a:p>
          <a:p>
            <a:pPr marL="330200" indent="-330200">
              <a:lnSpc>
                <a:spcPct val="115000"/>
              </a:lnSpc>
              <a:spcAft>
                <a:spcPts val="900"/>
              </a:spcAft>
              <a:buSzPct val="100000"/>
              <a:buChar char="•"/>
            </a:pPr>
            <a:r>
              <a:rPr lang="en-US" sz="24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 function </a:t>
            </a:r>
            <a:r>
              <a:rPr lang="en-US" sz="24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90D3BA-0165-E002-13E6-060BD0001994}"/>
              </a:ext>
            </a:extLst>
          </p:cNvPr>
          <p:cNvGrpSpPr/>
          <p:nvPr/>
        </p:nvGrpSpPr>
        <p:grpSpPr>
          <a:xfrm>
            <a:off x="5582308" y="1518851"/>
            <a:ext cx="6150543" cy="3880463"/>
            <a:chOff x="1739769" y="1065247"/>
            <a:chExt cx="8712461" cy="54968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9EF34D-D13B-5983-2F34-15E505F07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769" y="1268413"/>
              <a:ext cx="8712461" cy="5293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4E5E8-3137-4010-C1B5-822FC426C8A3}"/>
                </a:ext>
              </a:extLst>
            </p:cNvPr>
            <p:cNvGrpSpPr/>
            <p:nvPr/>
          </p:nvGrpSpPr>
          <p:grpSpPr>
            <a:xfrm>
              <a:off x="5168858" y="1065247"/>
              <a:ext cx="1913867" cy="993456"/>
              <a:chOff x="5168858" y="1075186"/>
              <a:chExt cx="1913867" cy="99345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5EF109C-409E-2197-2163-098611929374}"/>
                  </a:ext>
                </a:extLst>
              </p:cNvPr>
              <p:cNvGrpSpPr/>
              <p:nvPr/>
            </p:nvGrpSpPr>
            <p:grpSpPr>
              <a:xfrm>
                <a:off x="5168858" y="1075186"/>
                <a:ext cx="1446890" cy="993456"/>
                <a:chOff x="5124477" y="1075186"/>
                <a:chExt cx="1446890" cy="993456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5D3A53D-BD96-7F96-C153-EF826D7A78EB}"/>
                    </a:ext>
                  </a:extLst>
                </p:cNvPr>
                <p:cNvSpPr/>
                <p:nvPr/>
              </p:nvSpPr>
              <p:spPr>
                <a:xfrm>
                  <a:off x="5211240" y="1828799"/>
                  <a:ext cx="1091786" cy="239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8F216B8B-D852-82F5-6136-2E71FB4CCA19}"/>
                    </a:ext>
                  </a:extLst>
                </p:cNvPr>
                <p:cNvGrpSpPr/>
                <p:nvPr/>
              </p:nvGrpSpPr>
              <p:grpSpPr>
                <a:xfrm>
                  <a:off x="5124477" y="1075186"/>
                  <a:ext cx="1446890" cy="864988"/>
                  <a:chOff x="5264958" y="1546050"/>
                  <a:chExt cx="1446890" cy="86498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2CE78E1C-8957-FEB0-0377-21C55078DF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264958" y="1546050"/>
                    <a:ext cx="1446890" cy="864988"/>
                  </a:xfrm>
                  <a:prstGeom prst="rect">
                    <a:avLst/>
                  </a:prstGeom>
                </p:spPr>
              </p:pic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41F67028-0399-4C32-AF39-A4EAB92877ED}"/>
                      </a:ext>
                    </a:extLst>
                  </p:cNvPr>
                  <p:cNvSpPr/>
                  <p:nvPr/>
                </p:nvSpPr>
                <p:spPr>
                  <a:xfrm>
                    <a:off x="5358983" y="1611441"/>
                    <a:ext cx="1091786" cy="2398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/>
                  </a:p>
                </p:txBody>
              </p:sp>
            </p:grp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29F235-8AE7-9B2A-BB21-25BF13FD982C}"/>
                  </a:ext>
                </a:extLst>
              </p:cNvPr>
              <p:cNvSpPr/>
              <p:nvPr/>
            </p:nvSpPr>
            <p:spPr>
              <a:xfrm>
                <a:off x="6615748" y="1380420"/>
                <a:ext cx="466977" cy="6882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</p:grpSp>
      <p:sp>
        <p:nvSpPr>
          <p:cNvPr id="11" name="Text 13">
            <a:extLst>
              <a:ext uri="{FF2B5EF4-FFF2-40B4-BE49-F238E27FC236}">
                <a16:creationId xmlns:a16="http://schemas.microsoft.com/office/drawing/2014/main" id="{7FC22491-21BC-8814-48E8-FC4ABA6862D5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6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CDE38-37C2-AD89-8267-AB6E79DCB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3">
            <a:extLst>
              <a:ext uri="{FF2B5EF4-FFF2-40B4-BE49-F238E27FC236}">
                <a16:creationId xmlns:a16="http://schemas.microsoft.com/office/drawing/2014/main" id="{0C79CAC1-0DAB-4261-79C1-4348B4603751}"/>
              </a:ext>
            </a:extLst>
          </p:cNvPr>
          <p:cNvSpPr/>
          <p:nvPr/>
        </p:nvSpPr>
        <p:spPr>
          <a:xfrm>
            <a:off x="822959" y="1188719"/>
            <a:ext cx="9736183" cy="98842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9F74096F-84C7-6AC5-6263-7E4CFC0047D4}"/>
              </a:ext>
            </a:extLst>
          </p:cNvPr>
          <p:cNvSpPr/>
          <p:nvPr/>
        </p:nvSpPr>
        <p:spPr>
          <a:xfrm>
            <a:off x="1005840" y="5897880"/>
            <a:ext cx="1018001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E3C7379E-A7E9-9B71-FC80-26627D182DB2}"/>
              </a:ext>
            </a:extLst>
          </p:cNvPr>
          <p:cNvSpPr/>
          <p:nvPr/>
        </p:nvSpPr>
        <p:spPr>
          <a:xfrm>
            <a:off x="1005840" y="929636"/>
            <a:ext cx="10180015" cy="53187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ct val="115000"/>
              </a:lnSpc>
              <a:spcAft>
                <a:spcPts val="800"/>
              </a:spcAft>
              <a:buSzPct val="100000"/>
            </a:pPr>
            <a:r>
              <a:rPr lang="en-US" sz="3600" dirty="0">
                <a:latin typeface="Aptos" panose="020B0004020202020204" pitchFamily="34" charset="0"/>
              </a:rPr>
              <a:t>Which combination of design choices works best for sample-efficient search?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SzPct val="100000"/>
            </a:pPr>
            <a:endParaRPr lang="en-US" sz="3200" dirty="0">
              <a:solidFill>
                <a:srgbClr val="11111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SzPct val="100000"/>
            </a:pPr>
            <a:endParaRPr lang="en-US" sz="3200" dirty="0">
              <a:solidFill>
                <a:srgbClr val="11111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SzPct val="100000"/>
            </a:pPr>
            <a:endParaRPr lang="en-US" sz="3200" dirty="0">
              <a:solidFill>
                <a:srgbClr val="11111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SzPct val="100000"/>
            </a:pPr>
            <a:endParaRPr lang="en-US" sz="3200" dirty="0">
              <a:solidFill>
                <a:srgbClr val="11111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SzPct val="100000"/>
            </a:pPr>
            <a:r>
              <a:rPr lang="en-US" sz="32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BANANAS</a:t>
            </a:r>
            <a:r>
              <a:rPr lang="en-US" sz="3200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= </a:t>
            </a:r>
            <a:r>
              <a:rPr lang="en-US" sz="3200" dirty="0">
                <a:latin typeface="Aptos" panose="020B0004020202020204" pitchFamily="34" charset="0"/>
              </a:rPr>
              <a:t>the best-performing combination found by testing different design choices for each component.</a:t>
            </a:r>
            <a:endParaRPr lang="en-US" sz="3200" dirty="0">
              <a:solidFill>
                <a:srgbClr val="111111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29B6933E-BABD-577C-8094-8BB1B56A0AB3}"/>
              </a:ext>
            </a:extLst>
          </p:cNvPr>
          <p:cNvSpPr/>
          <p:nvPr/>
        </p:nvSpPr>
        <p:spPr>
          <a:xfrm>
            <a:off x="1452154" y="2741911"/>
            <a:ext cx="2863427" cy="63120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id="{B472EAA9-28D9-CC38-03EF-E3355968BC7D}"/>
              </a:ext>
            </a:extLst>
          </p:cNvPr>
          <p:cNvSpPr/>
          <p:nvPr/>
        </p:nvSpPr>
        <p:spPr>
          <a:xfrm>
            <a:off x="1550126" y="2846688"/>
            <a:ext cx="2706189" cy="421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CN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 </a:t>
            </a:r>
            <a:r>
              <a:rPr lang="en-CN" sz="200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encoding</a:t>
            </a:r>
          </a:p>
        </p:txBody>
      </p:sp>
      <p:sp>
        <p:nvSpPr>
          <p:cNvPr id="22" name="Shape 14">
            <a:extLst>
              <a:ext uri="{FF2B5EF4-FFF2-40B4-BE49-F238E27FC236}">
                <a16:creationId xmlns:a16="http://schemas.microsoft.com/office/drawing/2014/main" id="{1DF88637-D40B-69F0-A794-9C8DBBE93EBB}"/>
              </a:ext>
            </a:extLst>
          </p:cNvPr>
          <p:cNvSpPr/>
          <p:nvPr/>
        </p:nvSpPr>
        <p:spPr>
          <a:xfrm>
            <a:off x="4562445" y="2741911"/>
            <a:ext cx="2259873" cy="63120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3" name="Text 16">
            <a:extLst>
              <a:ext uri="{FF2B5EF4-FFF2-40B4-BE49-F238E27FC236}">
                <a16:creationId xmlns:a16="http://schemas.microsoft.com/office/drawing/2014/main" id="{960DE4CF-9D7D-32B5-6EA6-ED9CD730E989}"/>
              </a:ext>
            </a:extLst>
          </p:cNvPr>
          <p:cNvSpPr/>
          <p:nvPr/>
        </p:nvSpPr>
        <p:spPr>
          <a:xfrm>
            <a:off x="4673803" y="2846688"/>
            <a:ext cx="2075863" cy="421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CN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Neural </a:t>
            </a:r>
            <a:r>
              <a:rPr lang="en-CN" sz="200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</a:p>
        </p:txBody>
      </p:sp>
      <p:sp>
        <p:nvSpPr>
          <p:cNvPr id="24" name="Shape 14">
            <a:extLst>
              <a:ext uri="{FF2B5EF4-FFF2-40B4-BE49-F238E27FC236}">
                <a16:creationId xmlns:a16="http://schemas.microsoft.com/office/drawing/2014/main" id="{6170B112-A7E0-BE34-00B3-6B7AB86744A8}"/>
              </a:ext>
            </a:extLst>
          </p:cNvPr>
          <p:cNvSpPr/>
          <p:nvPr/>
        </p:nvSpPr>
        <p:spPr>
          <a:xfrm>
            <a:off x="7069183" y="2741911"/>
            <a:ext cx="3901207" cy="63120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5" name="Text 16">
            <a:extLst>
              <a:ext uri="{FF2B5EF4-FFF2-40B4-BE49-F238E27FC236}">
                <a16:creationId xmlns:a16="http://schemas.microsoft.com/office/drawing/2014/main" id="{3EF8E73D-771E-AAF1-2FAB-06A497F600E2}"/>
              </a:ext>
            </a:extLst>
          </p:cNvPr>
          <p:cNvSpPr/>
          <p:nvPr/>
        </p:nvSpPr>
        <p:spPr>
          <a:xfrm>
            <a:off x="7167155" y="2846688"/>
            <a:ext cx="3803235" cy="421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CN" sz="200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r>
              <a:rPr lang="en-CN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calibration method</a:t>
            </a:r>
          </a:p>
        </p:txBody>
      </p:sp>
      <p:sp>
        <p:nvSpPr>
          <p:cNvPr id="27" name="Shape 14">
            <a:extLst>
              <a:ext uri="{FF2B5EF4-FFF2-40B4-BE49-F238E27FC236}">
                <a16:creationId xmlns:a16="http://schemas.microsoft.com/office/drawing/2014/main" id="{644B239F-BDDF-4BA6-EB83-DDD9BE851892}"/>
              </a:ext>
            </a:extLst>
          </p:cNvPr>
          <p:cNvSpPr/>
          <p:nvPr/>
        </p:nvSpPr>
        <p:spPr>
          <a:xfrm>
            <a:off x="2573383" y="3651797"/>
            <a:ext cx="2626578" cy="63120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8" name="Text 16">
            <a:extLst>
              <a:ext uri="{FF2B5EF4-FFF2-40B4-BE49-F238E27FC236}">
                <a16:creationId xmlns:a16="http://schemas.microsoft.com/office/drawing/2014/main" id="{FE5015EA-2EEB-B382-91DB-A682CF0FF91E}"/>
              </a:ext>
            </a:extLst>
          </p:cNvPr>
          <p:cNvSpPr/>
          <p:nvPr/>
        </p:nvSpPr>
        <p:spPr>
          <a:xfrm>
            <a:off x="2671355" y="3764840"/>
            <a:ext cx="2626578" cy="421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CN" sz="200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r>
              <a:rPr lang="en-CN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function</a:t>
            </a:r>
          </a:p>
        </p:txBody>
      </p:sp>
      <p:sp>
        <p:nvSpPr>
          <p:cNvPr id="29" name="Shape 14">
            <a:extLst>
              <a:ext uri="{FF2B5EF4-FFF2-40B4-BE49-F238E27FC236}">
                <a16:creationId xmlns:a16="http://schemas.microsoft.com/office/drawing/2014/main" id="{5A46004A-A8FA-861F-ABE5-F3527E37B9C4}"/>
              </a:ext>
            </a:extLst>
          </p:cNvPr>
          <p:cNvSpPr/>
          <p:nvPr/>
        </p:nvSpPr>
        <p:spPr>
          <a:xfrm>
            <a:off x="5403669" y="3651797"/>
            <a:ext cx="4019003" cy="63120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30" name="Text 16">
            <a:extLst>
              <a:ext uri="{FF2B5EF4-FFF2-40B4-BE49-F238E27FC236}">
                <a16:creationId xmlns:a16="http://schemas.microsoft.com/office/drawing/2014/main" id="{E38B018E-A008-D007-2C31-88F73A841A68}"/>
              </a:ext>
            </a:extLst>
          </p:cNvPr>
          <p:cNvSpPr/>
          <p:nvPr/>
        </p:nvSpPr>
        <p:spPr>
          <a:xfrm>
            <a:off x="5501641" y="3764840"/>
            <a:ext cx="4019004" cy="421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CN" sz="2000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 function </a:t>
            </a:r>
            <a:r>
              <a:rPr lang="en-CN" sz="2000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</a:p>
        </p:txBody>
      </p:sp>
      <p:pic>
        <p:nvPicPr>
          <p:cNvPr id="9222" name="Picture 6" descr="Banana Each">
            <a:extLst>
              <a:ext uri="{FF2B5EF4-FFF2-40B4-BE49-F238E27FC236}">
                <a16:creationId xmlns:a16="http://schemas.microsoft.com/office/drawing/2014/main" id="{8781A246-1D38-6023-70E5-689BDD0C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58" y="3001127"/>
            <a:ext cx="1122904" cy="11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Banana Each">
            <a:extLst>
              <a:ext uri="{FF2B5EF4-FFF2-40B4-BE49-F238E27FC236}">
                <a16:creationId xmlns:a16="http://schemas.microsoft.com/office/drawing/2014/main" id="{323C3E5A-9C24-55AB-BF66-145B16DB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15" y="2050851"/>
            <a:ext cx="1122904" cy="11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Banana Each">
            <a:extLst>
              <a:ext uri="{FF2B5EF4-FFF2-40B4-BE49-F238E27FC236}">
                <a16:creationId xmlns:a16="http://schemas.microsoft.com/office/drawing/2014/main" id="{9778AADC-83E2-DD69-EA4A-C54096C7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76" y="2036915"/>
            <a:ext cx="1122904" cy="11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Banana Each">
            <a:extLst>
              <a:ext uri="{FF2B5EF4-FFF2-40B4-BE49-F238E27FC236}">
                <a16:creationId xmlns:a16="http://schemas.microsoft.com/office/drawing/2014/main" id="{71A5CCBC-2E0C-FC5E-91DB-27C68075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20" y="2036915"/>
            <a:ext cx="1122904" cy="11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Banana Each">
            <a:extLst>
              <a:ext uri="{FF2B5EF4-FFF2-40B4-BE49-F238E27FC236}">
                <a16:creationId xmlns:a16="http://schemas.microsoft.com/office/drawing/2014/main" id="{409A6897-5CE6-E3A2-C20C-D258240B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02" y="2985567"/>
            <a:ext cx="1122904" cy="11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ágenes De Los Minions En Formato Png - Happy Birthday Minions Banana -  (600x425) Png Clipart Download">
            <a:extLst>
              <a:ext uri="{FF2B5EF4-FFF2-40B4-BE49-F238E27FC236}">
                <a16:creationId xmlns:a16="http://schemas.microsoft.com/office/drawing/2014/main" id="{17027968-88DD-F39C-5135-A0CB40D3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3" y="3649619"/>
            <a:ext cx="2183977" cy="13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13">
            <a:extLst>
              <a:ext uri="{FF2B5EF4-FFF2-40B4-BE49-F238E27FC236}">
                <a16:creationId xmlns:a16="http://schemas.microsoft.com/office/drawing/2014/main" id="{3FC3EEF8-1FCD-BE18-7D7C-D837C620E0CC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7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50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678BF-18DD-12A0-D24A-DC2CD6EA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E26659AB-DDA3-B2D9-2626-031435FD643C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1111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 Encoding</a:t>
            </a: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EA4D62-F95F-8C55-82AA-536DED759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5" b="47290"/>
          <a:stretch>
            <a:fillRect/>
          </a:stretch>
        </p:blipFill>
        <p:spPr>
          <a:xfrm>
            <a:off x="5495142" y="1234440"/>
            <a:ext cx="5528811" cy="2699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FECAA3-01EC-89BE-F5F7-4358D42B3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47" y="2477298"/>
            <a:ext cx="2956292" cy="3549321"/>
          </a:xfrm>
          <a:prstGeom prst="rect">
            <a:avLst/>
          </a:prstGeom>
        </p:spPr>
      </p:pic>
      <p:sp>
        <p:nvSpPr>
          <p:cNvPr id="17" name="Shape 0">
            <a:extLst>
              <a:ext uri="{FF2B5EF4-FFF2-40B4-BE49-F238E27FC236}">
                <a16:creationId xmlns:a16="http://schemas.microsoft.com/office/drawing/2014/main" id="{D59C8DE2-A175-1FA8-E734-644F8A705653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D329BA4E-B775-BCE4-3688-70FD4E050F48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Encoding</a:t>
            </a:r>
            <a:endParaRPr lang="en-US" dirty="0"/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4206C242-BE38-A4DB-F5AA-AB9E30188B25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B0CEF887-6754-538C-4340-09C86E09B2B4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22" name="Shape 4">
            <a:extLst>
              <a:ext uri="{FF2B5EF4-FFF2-40B4-BE49-F238E27FC236}">
                <a16:creationId xmlns:a16="http://schemas.microsoft.com/office/drawing/2014/main" id="{91527AEE-B2D0-02C5-F8A9-D2A3EF40EE86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3" name="Text 5">
            <a:extLst>
              <a:ext uri="{FF2B5EF4-FFF2-40B4-BE49-F238E27FC236}">
                <a16:creationId xmlns:a16="http://schemas.microsoft.com/office/drawing/2014/main" id="{9B5C07F5-FCB2-4BA3-7B5F-9EC8481298F1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24" name="Shape 6">
            <a:extLst>
              <a:ext uri="{FF2B5EF4-FFF2-40B4-BE49-F238E27FC236}">
                <a16:creationId xmlns:a16="http://schemas.microsoft.com/office/drawing/2014/main" id="{47EC9655-8D68-604C-990F-72B2772CFA0D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FABCF750-00B1-2E55-E24C-844452D614EF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26" name="Shape 8">
            <a:extLst>
              <a:ext uri="{FF2B5EF4-FFF2-40B4-BE49-F238E27FC236}">
                <a16:creationId xmlns:a16="http://schemas.microsoft.com/office/drawing/2014/main" id="{905FE9A7-48F9-313D-185D-84FC0FD00EE3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AFC101D6-74DE-2D95-F805-5DD93393D950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sp>
        <p:nvSpPr>
          <p:cNvPr id="32" name="Text 13">
            <a:extLst>
              <a:ext uri="{FF2B5EF4-FFF2-40B4-BE49-F238E27FC236}">
                <a16:creationId xmlns:a16="http://schemas.microsoft.com/office/drawing/2014/main" id="{A90631F3-00DC-BBF5-6A11-538E6FECA276}"/>
              </a:ext>
            </a:extLst>
          </p:cNvPr>
          <p:cNvSpPr/>
          <p:nvPr/>
        </p:nvSpPr>
        <p:spPr>
          <a:xfrm>
            <a:off x="822960" y="1346953"/>
            <a:ext cx="10545775" cy="6400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itchFamily="34" charset="0"/>
                <a:ea typeface="Aptos" pitchFamily="34" charset="-122"/>
                <a:cs typeface="Aptos" pitchFamily="34" charset="-120"/>
              </a:rPr>
              <a:t>Adjacency matrix encoding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2B7CAF-D771-A17E-CEA2-5617F180F935}"/>
              </a:ext>
            </a:extLst>
          </p:cNvPr>
          <p:cNvSpPr/>
          <p:nvPr/>
        </p:nvSpPr>
        <p:spPr>
          <a:xfrm>
            <a:off x="6184900" y="1587500"/>
            <a:ext cx="2309133" cy="287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42782-C17E-B45B-B723-87056D786C8C}"/>
              </a:ext>
            </a:extLst>
          </p:cNvPr>
          <p:cNvSpPr/>
          <p:nvPr/>
        </p:nvSpPr>
        <p:spPr>
          <a:xfrm>
            <a:off x="6184900" y="1918225"/>
            <a:ext cx="2309133" cy="287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97D675-67F0-7D77-C933-0D0262CCB10B}"/>
                  </a:ext>
                </a:extLst>
              </p14:cNvPr>
              <p14:cNvContentPartPr/>
              <p14:nvPr/>
            </p14:nvContentPartPr>
            <p14:xfrm>
              <a:off x="1956645" y="3675240"/>
              <a:ext cx="2301480" cy="2466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97D675-67F0-7D77-C933-0D0262CCB1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6205" y="3664440"/>
                <a:ext cx="2322720" cy="24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839FF4-E83D-F774-7C4F-79C23E837BF1}"/>
                  </a:ext>
                </a:extLst>
              </p14:cNvPr>
              <p14:cNvContentPartPr/>
              <p14:nvPr/>
            </p14:nvContentPartPr>
            <p14:xfrm>
              <a:off x="1442925" y="3021120"/>
              <a:ext cx="1586160" cy="2451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839FF4-E83D-F774-7C4F-79C23E837B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2125" y="3010320"/>
                <a:ext cx="1607400" cy="24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004F9A2-64E1-3272-8FE7-1BB8C2B89825}"/>
                  </a:ext>
                </a:extLst>
              </p14:cNvPr>
              <p14:cNvContentPartPr/>
              <p14:nvPr/>
            </p14:nvContentPartPr>
            <p14:xfrm>
              <a:off x="1513845" y="3013920"/>
              <a:ext cx="1515240" cy="1672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004F9A2-64E1-3272-8FE7-1BB8C2B898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3405" y="3003480"/>
                <a:ext cx="1536480" cy="16938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8AF34239-16A0-97A9-3981-439C8454CB83}"/>
              </a:ext>
            </a:extLst>
          </p:cNvPr>
          <p:cNvSpPr/>
          <p:nvPr/>
        </p:nvSpPr>
        <p:spPr>
          <a:xfrm>
            <a:off x="6203488" y="2226741"/>
            <a:ext cx="2309133" cy="287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CB19BFA-C6A1-1A6D-E336-F11BA6F11877}"/>
                  </a:ext>
                </a:extLst>
              </p14:cNvPr>
              <p14:cNvContentPartPr/>
              <p14:nvPr/>
            </p14:nvContentPartPr>
            <p14:xfrm>
              <a:off x="2124120" y="2344827"/>
              <a:ext cx="1567800" cy="1588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CB19BFA-C6A1-1A6D-E336-F11BA6F118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13320" y="2334027"/>
                <a:ext cx="1589040" cy="16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250A2B7-B007-A215-9DA1-E19378E79479}"/>
                  </a:ext>
                </a:extLst>
              </p14:cNvPr>
              <p14:cNvContentPartPr/>
              <p14:nvPr/>
            </p14:nvContentPartPr>
            <p14:xfrm>
              <a:off x="2709120" y="3706707"/>
              <a:ext cx="1491480" cy="1593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250A2B7-B007-A215-9DA1-E19378E794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8680" y="3696267"/>
                <a:ext cx="1512720" cy="16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C051CC0-F2C9-7949-3CB2-671EA6D450AC}"/>
                  </a:ext>
                </a:extLst>
              </p14:cNvPr>
              <p14:cNvContentPartPr/>
              <p14:nvPr/>
            </p14:nvContentPartPr>
            <p14:xfrm>
              <a:off x="2658000" y="2268507"/>
              <a:ext cx="965880" cy="2405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C051CC0-F2C9-7949-3CB2-671EA6D450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7200" y="2257707"/>
                <a:ext cx="987120" cy="242640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210C4834-556B-64E7-1520-75C82E695452}"/>
              </a:ext>
            </a:extLst>
          </p:cNvPr>
          <p:cNvSpPr/>
          <p:nvPr/>
        </p:nvSpPr>
        <p:spPr>
          <a:xfrm>
            <a:off x="6203490" y="2497673"/>
            <a:ext cx="2309133" cy="287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A96F7F-E15D-86DE-1E60-637D59191DC6}"/>
              </a:ext>
            </a:extLst>
          </p:cNvPr>
          <p:cNvSpPr/>
          <p:nvPr/>
        </p:nvSpPr>
        <p:spPr>
          <a:xfrm>
            <a:off x="6186558" y="2819407"/>
            <a:ext cx="2309133" cy="287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64ABFA8-0A60-6899-BE20-D42797614CA3}"/>
              </a:ext>
            </a:extLst>
          </p:cNvPr>
          <p:cNvSpPr/>
          <p:nvPr/>
        </p:nvSpPr>
        <p:spPr>
          <a:xfrm>
            <a:off x="6186555" y="3141139"/>
            <a:ext cx="2309133" cy="287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2960548-E536-C881-A7EA-8E5E997D6F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5" t="52481"/>
          <a:stretch>
            <a:fillRect/>
          </a:stretch>
        </p:blipFill>
        <p:spPr>
          <a:xfrm>
            <a:off x="5613676" y="4074230"/>
            <a:ext cx="5528811" cy="2433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0C3BA7C-29A0-4040-BDB6-D61B488187FA}"/>
                  </a:ext>
                </a:extLst>
              </p14:cNvPr>
              <p14:cNvContentPartPr/>
              <p14:nvPr/>
            </p14:nvContentPartPr>
            <p14:xfrm>
              <a:off x="6508832" y="1537723"/>
              <a:ext cx="2086920" cy="1920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0C3BA7C-29A0-4040-BDB6-D61B488187F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98032" y="1526923"/>
                <a:ext cx="2108160" cy="194184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Text 13">
            <a:extLst>
              <a:ext uri="{FF2B5EF4-FFF2-40B4-BE49-F238E27FC236}">
                <a16:creationId xmlns:a16="http://schemas.microsoft.com/office/drawing/2014/main" id="{A79D23B4-C128-A54D-C2BB-6D49EBBB2A8F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8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3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50" grpId="0" animBg="1"/>
      <p:bldP spid="50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2600F-2C83-ED59-F9F0-D05ED0091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>
            <a:extLst>
              <a:ext uri="{FF2B5EF4-FFF2-40B4-BE49-F238E27FC236}">
                <a16:creationId xmlns:a16="http://schemas.microsoft.com/office/drawing/2014/main" id="{505BA74C-6E78-0822-3985-56BFF95F1EA2}"/>
              </a:ext>
            </a:extLst>
          </p:cNvPr>
          <p:cNvSpPr/>
          <p:nvPr/>
        </p:nvSpPr>
        <p:spPr>
          <a:xfrm>
            <a:off x="822960" y="643640"/>
            <a:ext cx="1054577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600" b="1" dirty="0">
                <a:latin typeface="Aptos" pitchFamily="34" charset="0"/>
                <a:ea typeface="Aptos" pitchFamily="34" charset="-122"/>
                <a:cs typeface="Aptos" pitchFamily="34" charset="-120"/>
              </a:rPr>
              <a:t>Limitations about Adjacency Matrix Encoding</a:t>
            </a:r>
          </a:p>
        </p:txBody>
      </p:sp>
      <p:sp>
        <p:nvSpPr>
          <p:cNvPr id="43" name="Shape 0">
            <a:extLst>
              <a:ext uri="{FF2B5EF4-FFF2-40B4-BE49-F238E27FC236}">
                <a16:creationId xmlns:a16="http://schemas.microsoft.com/office/drawing/2014/main" id="{1E31D66D-C3D7-A36A-A0A4-259D22180A23}"/>
              </a:ext>
            </a:extLst>
          </p:cNvPr>
          <p:cNvSpPr/>
          <p:nvPr/>
        </p:nvSpPr>
        <p:spPr>
          <a:xfrm>
            <a:off x="822960" y="182880"/>
            <a:ext cx="1730197" cy="292608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4" name="Text 1">
            <a:extLst>
              <a:ext uri="{FF2B5EF4-FFF2-40B4-BE49-F238E27FC236}">
                <a16:creationId xmlns:a16="http://schemas.microsoft.com/office/drawing/2014/main" id="{63D87327-24AC-0E25-C3FD-FEE571F92706}"/>
              </a:ext>
            </a:extLst>
          </p:cNvPr>
          <p:cNvSpPr/>
          <p:nvPr/>
        </p:nvSpPr>
        <p:spPr>
          <a:xfrm>
            <a:off x="822960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Encoding</a:t>
            </a:r>
            <a:endParaRPr lang="en-US" dirty="0"/>
          </a:p>
        </p:txBody>
      </p:sp>
      <p:sp>
        <p:nvSpPr>
          <p:cNvPr id="45" name="Shape 2">
            <a:extLst>
              <a:ext uri="{FF2B5EF4-FFF2-40B4-BE49-F238E27FC236}">
                <a16:creationId xmlns:a16="http://schemas.microsoft.com/office/drawing/2014/main" id="{85D05552-9638-6042-5FF0-DC26A266834F}"/>
              </a:ext>
            </a:extLst>
          </p:cNvPr>
          <p:cNvSpPr/>
          <p:nvPr/>
        </p:nvSpPr>
        <p:spPr>
          <a:xfrm>
            <a:off x="2803252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6" name="Text 3">
            <a:extLst>
              <a:ext uri="{FF2B5EF4-FFF2-40B4-BE49-F238E27FC236}">
                <a16:creationId xmlns:a16="http://schemas.microsoft.com/office/drawing/2014/main" id="{9638CF73-192D-45D4-2E21-4C94D6BE87CC}"/>
              </a:ext>
            </a:extLst>
          </p:cNvPr>
          <p:cNvSpPr/>
          <p:nvPr/>
        </p:nvSpPr>
        <p:spPr>
          <a:xfrm>
            <a:off x="2803252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Predictor</a:t>
            </a:r>
            <a:endParaRPr lang="en-US" dirty="0"/>
          </a:p>
        </p:txBody>
      </p:sp>
      <p:sp>
        <p:nvSpPr>
          <p:cNvPr id="47" name="Shape 4">
            <a:extLst>
              <a:ext uri="{FF2B5EF4-FFF2-40B4-BE49-F238E27FC236}">
                <a16:creationId xmlns:a16="http://schemas.microsoft.com/office/drawing/2014/main" id="{C448DA6B-0DDD-F70D-4E77-4103CAF170F2}"/>
              </a:ext>
            </a:extLst>
          </p:cNvPr>
          <p:cNvSpPr/>
          <p:nvPr/>
        </p:nvSpPr>
        <p:spPr>
          <a:xfrm>
            <a:off x="4783544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48" name="Text 5">
            <a:extLst>
              <a:ext uri="{FF2B5EF4-FFF2-40B4-BE49-F238E27FC236}">
                <a16:creationId xmlns:a16="http://schemas.microsoft.com/office/drawing/2014/main" id="{959DD51B-D0F1-0E72-C22B-32DD9281AC7E}"/>
              </a:ext>
            </a:extLst>
          </p:cNvPr>
          <p:cNvSpPr/>
          <p:nvPr/>
        </p:nvSpPr>
        <p:spPr>
          <a:xfrm>
            <a:off x="4783544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Uncertainty</a:t>
            </a:r>
            <a:endParaRPr lang="en-US" dirty="0"/>
          </a:p>
        </p:txBody>
      </p:sp>
      <p:sp>
        <p:nvSpPr>
          <p:cNvPr id="49" name="Shape 6">
            <a:extLst>
              <a:ext uri="{FF2B5EF4-FFF2-40B4-BE49-F238E27FC236}">
                <a16:creationId xmlns:a16="http://schemas.microsoft.com/office/drawing/2014/main" id="{150A384B-DC03-1117-587D-9E6C14682239}"/>
              </a:ext>
            </a:extLst>
          </p:cNvPr>
          <p:cNvSpPr/>
          <p:nvPr/>
        </p:nvSpPr>
        <p:spPr>
          <a:xfrm>
            <a:off x="6763836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50" name="Text 7">
            <a:extLst>
              <a:ext uri="{FF2B5EF4-FFF2-40B4-BE49-F238E27FC236}">
                <a16:creationId xmlns:a16="http://schemas.microsoft.com/office/drawing/2014/main" id="{E8DD0232-D711-5739-0FD7-2B7143A2A938}"/>
              </a:ext>
            </a:extLst>
          </p:cNvPr>
          <p:cNvSpPr/>
          <p:nvPr/>
        </p:nvSpPr>
        <p:spPr>
          <a:xfrm>
            <a:off x="6763836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Acquisition</a:t>
            </a:r>
            <a:endParaRPr lang="en-US" dirty="0"/>
          </a:p>
        </p:txBody>
      </p:sp>
      <p:sp>
        <p:nvSpPr>
          <p:cNvPr id="51" name="Shape 8">
            <a:extLst>
              <a:ext uri="{FF2B5EF4-FFF2-40B4-BE49-F238E27FC236}">
                <a16:creationId xmlns:a16="http://schemas.microsoft.com/office/drawing/2014/main" id="{67B28AAC-164A-67DC-F740-4431ED6EF623}"/>
              </a:ext>
            </a:extLst>
          </p:cNvPr>
          <p:cNvSpPr/>
          <p:nvPr/>
        </p:nvSpPr>
        <p:spPr>
          <a:xfrm>
            <a:off x="8744127" y="182880"/>
            <a:ext cx="1730197" cy="292608"/>
          </a:xfrm>
          <a:prstGeom prst="roundRect">
            <a:avLst/>
          </a:prstGeom>
          <a:solidFill>
            <a:srgbClr val="F3F5F7"/>
          </a:solidFill>
          <a:ln w="12700">
            <a:solidFill>
              <a:srgbClr val="D9DDE2"/>
            </a:solidFill>
            <a:prstDash val="solid"/>
          </a:ln>
        </p:spPr>
        <p:txBody>
          <a:bodyPr/>
          <a:lstStyle/>
          <a:p>
            <a:endParaRPr lang="en-CN"/>
          </a:p>
        </p:txBody>
      </p:sp>
      <p:sp>
        <p:nvSpPr>
          <p:cNvPr id="52" name="Text 9">
            <a:extLst>
              <a:ext uri="{FF2B5EF4-FFF2-40B4-BE49-F238E27FC236}">
                <a16:creationId xmlns:a16="http://schemas.microsoft.com/office/drawing/2014/main" id="{8771D582-F186-F08A-C829-9209E904EF7D}"/>
              </a:ext>
            </a:extLst>
          </p:cNvPr>
          <p:cNvSpPr/>
          <p:nvPr/>
        </p:nvSpPr>
        <p:spPr>
          <a:xfrm>
            <a:off x="8744127" y="228600"/>
            <a:ext cx="1730197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66666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906D3-DA23-CABC-8E05-738CBCC598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5" r="42407" b="47290"/>
          <a:stretch>
            <a:fillRect/>
          </a:stretch>
        </p:blipFill>
        <p:spPr>
          <a:xfrm>
            <a:off x="5495143" y="1720824"/>
            <a:ext cx="3136240" cy="2699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D1FF67-729B-817C-6B6C-2C82DB924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47" y="2477298"/>
            <a:ext cx="2956292" cy="354932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05A4B8D-446B-0CDE-876E-0A8CC65EF734}"/>
              </a:ext>
            </a:extLst>
          </p:cNvPr>
          <p:cNvGrpSpPr/>
          <p:nvPr/>
        </p:nvGrpSpPr>
        <p:grpSpPr>
          <a:xfrm>
            <a:off x="8595889" y="1770104"/>
            <a:ext cx="3136240" cy="2699067"/>
            <a:chOff x="8595889" y="1283720"/>
            <a:chExt cx="3136240" cy="269906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DE8B52D-4376-EE03-93DC-2FFB939B370D}"/>
                </a:ext>
              </a:extLst>
            </p:cNvPr>
            <p:cNvGrpSpPr/>
            <p:nvPr/>
          </p:nvGrpSpPr>
          <p:grpSpPr>
            <a:xfrm>
              <a:off x="8595889" y="1283720"/>
              <a:ext cx="3136240" cy="2699067"/>
              <a:chOff x="8595889" y="1283720"/>
              <a:chExt cx="3136240" cy="269906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0240CBF-3459-8EFA-CBC7-54239ADAC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005" r="42407" b="47290"/>
              <a:stretch>
                <a:fillRect/>
              </a:stretch>
            </p:blipFill>
            <p:spPr>
              <a:xfrm>
                <a:off x="8595889" y="1283720"/>
                <a:ext cx="3136240" cy="269906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D6052AD-03FB-8223-BD02-1B3CF4A70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005" t="12455" r="42407" b="81150"/>
              <a:stretch>
                <a:fillRect/>
              </a:stretch>
            </p:blipFill>
            <p:spPr>
              <a:xfrm>
                <a:off x="8595889" y="2247188"/>
                <a:ext cx="3136240" cy="32745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CFA5944-72A5-2FCA-307D-16A3D76B7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005" t="18612" r="42407" b="74993"/>
              <a:stretch>
                <a:fillRect/>
              </a:stretch>
            </p:blipFill>
            <p:spPr>
              <a:xfrm>
                <a:off x="8595889" y="1929084"/>
                <a:ext cx="3136240" cy="327455"/>
              </a:xfrm>
              <a:prstGeom prst="rect">
                <a:avLst/>
              </a:prstGeom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0F5818-77BE-E283-46C5-181841FF9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5031" y="1408554"/>
              <a:ext cx="347148" cy="243003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208895F-7086-D61D-7E03-E1B18EAEC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-333"/>
            <a:stretch>
              <a:fillRect/>
            </a:stretch>
          </p:blipFill>
          <p:spPr>
            <a:xfrm>
              <a:off x="9955145" y="1399500"/>
              <a:ext cx="347148" cy="2430038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05F90BF-54FD-8CD6-DF59-0F107A01B019}"/>
              </a:ext>
            </a:extLst>
          </p:cNvPr>
          <p:cNvGrpSpPr/>
          <p:nvPr/>
        </p:nvGrpSpPr>
        <p:grpSpPr>
          <a:xfrm>
            <a:off x="5271885" y="2386464"/>
            <a:ext cx="943200" cy="621720"/>
            <a:chOff x="5271885" y="1900080"/>
            <a:chExt cx="94320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008C46-7978-FAF3-88BA-3310D686E3ED}"/>
                    </a:ext>
                  </a:extLst>
                </p14:cNvPr>
                <p14:cNvContentPartPr/>
                <p14:nvPr/>
              </p14:nvContentPartPr>
              <p14:xfrm>
                <a:off x="5757525" y="1942560"/>
                <a:ext cx="414720" cy="572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008C46-7978-FAF3-88BA-3310D686E3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47085" y="1932120"/>
                  <a:ext cx="43596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E160A6-FB21-604D-21F2-40D7CE5CEEF2}"/>
                    </a:ext>
                  </a:extLst>
                </p14:cNvPr>
                <p14:cNvContentPartPr/>
                <p14:nvPr/>
              </p14:nvContentPartPr>
              <p14:xfrm>
                <a:off x="5792445" y="1900080"/>
                <a:ext cx="422640" cy="62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E160A6-FB21-604D-21F2-40D7CE5CEE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82005" y="1889640"/>
                  <a:ext cx="44388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9FFB03-9F7B-599E-BD50-2FE3A264D39A}"/>
                    </a:ext>
                  </a:extLst>
                </p14:cNvPr>
                <p14:cNvContentPartPr/>
                <p14:nvPr/>
              </p14:nvContentPartPr>
              <p14:xfrm>
                <a:off x="5271885" y="2008440"/>
                <a:ext cx="400320" cy="428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9FFB03-9F7B-599E-BD50-2FE3A264D3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61445" y="1997640"/>
                  <a:ext cx="4215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ABC4994-1C6A-679B-6B8B-C2013171C418}"/>
                    </a:ext>
                  </a:extLst>
                </p14:cNvPr>
                <p14:cNvContentPartPr/>
                <p14:nvPr/>
              </p14:nvContentPartPr>
              <p14:xfrm>
                <a:off x="5586165" y="2335680"/>
                <a:ext cx="108360" cy="143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ABC4994-1C6A-679B-6B8B-C2013171C4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75725" y="2324880"/>
                  <a:ext cx="129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C3896E-1326-2FA9-144F-D2C8EE2C91F4}"/>
                    </a:ext>
                  </a:extLst>
                </p14:cNvPr>
                <p14:cNvContentPartPr/>
                <p14:nvPr/>
              </p14:nvContentPartPr>
              <p14:xfrm>
                <a:off x="5586165" y="2007000"/>
                <a:ext cx="128880" cy="157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C3896E-1326-2FA9-144F-D2C8EE2C91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75725" y="1996560"/>
                  <a:ext cx="1501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ECCDC74-2B7A-0104-5936-74BB53AC1506}"/>
              </a:ext>
            </a:extLst>
          </p:cNvPr>
          <p:cNvGrpSpPr/>
          <p:nvPr/>
        </p:nvGrpSpPr>
        <p:grpSpPr>
          <a:xfrm>
            <a:off x="6514965" y="1364784"/>
            <a:ext cx="700560" cy="700560"/>
            <a:chOff x="6514965" y="878400"/>
            <a:chExt cx="70056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1D192D-401C-F729-9E6A-92311164F68F}"/>
                    </a:ext>
                  </a:extLst>
                </p14:cNvPr>
                <p14:cNvContentPartPr/>
                <p14:nvPr/>
              </p14:nvContentPartPr>
              <p14:xfrm>
                <a:off x="6514965" y="1274400"/>
                <a:ext cx="700560" cy="304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1D192D-401C-F729-9E6A-92311164F6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04165" y="1263600"/>
                  <a:ext cx="7218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3ADF380-9995-0E06-D75D-A580F7D2EC27}"/>
                    </a:ext>
                  </a:extLst>
                </p14:cNvPr>
                <p14:cNvContentPartPr/>
                <p14:nvPr/>
              </p14:nvContentPartPr>
              <p14:xfrm>
                <a:off x="6686325" y="878400"/>
                <a:ext cx="352440" cy="307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3ADF380-9995-0E06-D75D-A580F7D2EC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75885" y="867600"/>
                  <a:ext cx="3736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B70AAC-14C1-48A9-27D7-D9AAF370D6B5}"/>
                    </a:ext>
                  </a:extLst>
                </p14:cNvPr>
                <p14:cNvContentPartPr/>
                <p14:nvPr/>
              </p14:nvContentPartPr>
              <p14:xfrm>
                <a:off x="6943725" y="1143000"/>
                <a:ext cx="43200" cy="104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B70AAC-14C1-48A9-27D7-D9AAF370D6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32925" y="1132200"/>
                  <a:ext cx="64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480615C-13BE-18C6-BD46-301C23BC2D5E}"/>
                    </a:ext>
                  </a:extLst>
                </p14:cNvPr>
                <p14:cNvContentPartPr/>
                <p14:nvPr/>
              </p14:nvContentPartPr>
              <p14:xfrm>
                <a:off x="7000605" y="1085760"/>
                <a:ext cx="86040" cy="142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80615C-13BE-18C6-BD46-301C23BC2D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90165" y="1074960"/>
                  <a:ext cx="107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D55D15-0B84-1517-2AD1-CBB36955AC6E}"/>
                    </a:ext>
                  </a:extLst>
                </p14:cNvPr>
                <p14:cNvContentPartPr/>
                <p14:nvPr/>
              </p14:nvContentPartPr>
              <p14:xfrm>
                <a:off x="6600645" y="1128600"/>
                <a:ext cx="114840" cy="107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D55D15-0B84-1517-2AD1-CBB36955AC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90205" y="111780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0A5528C-0903-6A30-50CC-D2D9B627DA26}"/>
                    </a:ext>
                  </a:extLst>
                </p14:cNvPr>
                <p14:cNvContentPartPr/>
                <p14:nvPr/>
              </p14:nvContentPartPr>
              <p14:xfrm>
                <a:off x="6692805" y="1100160"/>
                <a:ext cx="65520" cy="154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0A5528C-0903-6A30-50CC-D2D9B627DA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82005" y="1089360"/>
                  <a:ext cx="86760" cy="175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EB6770F5-CF64-6BC1-5D63-9A04C68B8CF9}"/>
              </a:ext>
            </a:extLst>
          </p:cNvPr>
          <p:cNvSpPr txBox="1"/>
          <p:nvPr/>
        </p:nvSpPr>
        <p:spPr>
          <a:xfrm>
            <a:off x="5309561" y="4724919"/>
            <a:ext cx="6665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Arbitrary node ordering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Edges can be meaningless without a full path 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FBAFD10-CC30-416D-C822-2AC19ABAD2D1}"/>
              </a:ext>
            </a:extLst>
          </p:cNvPr>
          <p:cNvGrpSpPr/>
          <p:nvPr/>
        </p:nvGrpSpPr>
        <p:grpSpPr>
          <a:xfrm>
            <a:off x="3534164" y="2820022"/>
            <a:ext cx="1212480" cy="1911600"/>
            <a:chOff x="3534164" y="2820022"/>
            <a:chExt cx="1212480" cy="19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39B6C12-AF74-9664-5D19-8EF37C08A394}"/>
                    </a:ext>
                  </a:extLst>
                </p14:cNvPr>
                <p14:cNvContentPartPr/>
                <p14:nvPr/>
              </p14:nvContentPartPr>
              <p14:xfrm>
                <a:off x="4387004" y="4109542"/>
                <a:ext cx="92880" cy="144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39B6C12-AF74-9664-5D19-8EF37C08A3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76204" y="4098742"/>
                  <a:ext cx="114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2FEBE7-90AC-8B11-821B-3DB2C4D95C29}"/>
                    </a:ext>
                  </a:extLst>
                </p14:cNvPr>
                <p14:cNvContentPartPr/>
                <p14:nvPr/>
              </p14:nvContentPartPr>
              <p14:xfrm>
                <a:off x="4381244" y="4147702"/>
                <a:ext cx="98640" cy="93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2FEBE7-90AC-8B11-821B-3DB2C4D95C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70444" y="4137262"/>
                  <a:ext cx="119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572CEF-31D3-861D-D7DD-EC6BAF2C52F3}"/>
                    </a:ext>
                  </a:extLst>
                </p14:cNvPr>
                <p14:cNvContentPartPr/>
                <p14:nvPr/>
              </p14:nvContentPartPr>
              <p14:xfrm>
                <a:off x="4561244" y="4052302"/>
                <a:ext cx="10800" cy="274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572CEF-31D3-861D-D7DD-EC6BAF2C52F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50804" y="4041502"/>
                  <a:ext cx="32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74C0F87-D765-C247-32B9-D1E845C70DD6}"/>
                    </a:ext>
                  </a:extLst>
                </p14:cNvPr>
                <p14:cNvContentPartPr/>
                <p14:nvPr/>
              </p14:nvContentPartPr>
              <p14:xfrm>
                <a:off x="4109444" y="3903982"/>
                <a:ext cx="339480" cy="539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74C0F87-D765-C247-32B9-D1E845C70D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99004" y="3893542"/>
                  <a:ext cx="3607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783A2D-D399-63FB-A5CF-D7EDFE11CEFE}"/>
                    </a:ext>
                  </a:extLst>
                </p14:cNvPr>
                <p14:cNvContentPartPr/>
                <p14:nvPr/>
              </p14:nvContentPartPr>
              <p14:xfrm>
                <a:off x="4397084" y="3909022"/>
                <a:ext cx="349560" cy="550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783A2D-D399-63FB-A5CF-D7EDFE11CE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86644" y="3898582"/>
                  <a:ext cx="3708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5FE929-E729-0AA5-C350-C2B255EB8C05}"/>
                    </a:ext>
                  </a:extLst>
                </p14:cNvPr>
                <p14:cNvContentPartPr/>
                <p14:nvPr/>
              </p14:nvContentPartPr>
              <p14:xfrm>
                <a:off x="4088924" y="4464142"/>
                <a:ext cx="360000" cy="267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5FE929-E729-0AA5-C350-C2B255EB8C0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78484" y="4453342"/>
                  <a:ext cx="381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A1DF1BF-938F-F175-D2A9-88D1971FFA83}"/>
                    </a:ext>
                  </a:extLst>
                </p14:cNvPr>
                <p14:cNvContentPartPr/>
                <p14:nvPr/>
              </p14:nvContentPartPr>
              <p14:xfrm>
                <a:off x="4448564" y="4460542"/>
                <a:ext cx="41400" cy="152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A1DF1BF-938F-F175-D2A9-88D1971FFA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37764" y="4450102"/>
                  <a:ext cx="62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5B82086-F861-AF6E-312E-04FDC01844F9}"/>
                    </a:ext>
                  </a:extLst>
                </p14:cNvPr>
                <p14:cNvContentPartPr/>
                <p14:nvPr/>
              </p14:nvContentPartPr>
              <p14:xfrm>
                <a:off x="3534164" y="2876182"/>
                <a:ext cx="20880" cy="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5B82086-F861-AF6E-312E-04FDC01844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23364" y="2865382"/>
                  <a:ext cx="4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BD342AD-50EA-EF29-9126-2747E1C93909}"/>
                    </a:ext>
                  </a:extLst>
                </p14:cNvPr>
                <p14:cNvContentPartPr/>
                <p14:nvPr/>
              </p14:nvContentPartPr>
              <p14:xfrm>
                <a:off x="3606164" y="2902102"/>
                <a:ext cx="31320" cy="10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BD342AD-50EA-EF29-9126-2747E1C939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95364" y="2891662"/>
                  <a:ext cx="52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26425C-1016-519E-0DAC-1998AF38B5B6}"/>
                    </a:ext>
                  </a:extLst>
                </p14:cNvPr>
                <p14:cNvContentPartPr/>
                <p14:nvPr/>
              </p14:nvContentPartPr>
              <p14:xfrm>
                <a:off x="3719204" y="2948542"/>
                <a:ext cx="10800" cy="15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26425C-1016-519E-0DAC-1998AF38B5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08404" y="2938102"/>
                  <a:ext cx="32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EE41A9B-EC47-70AC-E7CE-7498229B04B8}"/>
                    </a:ext>
                  </a:extLst>
                </p14:cNvPr>
                <p14:cNvContentPartPr/>
                <p14:nvPr/>
              </p14:nvContentPartPr>
              <p14:xfrm>
                <a:off x="3790844" y="2984182"/>
                <a:ext cx="20880" cy="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EE41A9B-EC47-70AC-E7CE-7498229B04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80404" y="2973742"/>
                  <a:ext cx="42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976BE47-6A24-3782-A9E7-03D471BCDC2F}"/>
                    </a:ext>
                  </a:extLst>
                </p14:cNvPr>
                <p14:cNvContentPartPr/>
                <p14:nvPr/>
              </p14:nvContentPartPr>
              <p14:xfrm>
                <a:off x="3893804" y="3035662"/>
                <a:ext cx="41400" cy="5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976BE47-6A24-3782-A9E7-03D471BCDC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83004" y="3025222"/>
                  <a:ext cx="62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FB1096E-B769-5A09-4853-513DE460BD7D}"/>
                    </a:ext>
                  </a:extLst>
                </p14:cNvPr>
                <p14:cNvContentPartPr/>
                <p14:nvPr/>
              </p14:nvContentPartPr>
              <p14:xfrm>
                <a:off x="3996404" y="3082102"/>
                <a:ext cx="31320" cy="10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FB1096E-B769-5A09-4853-513DE460BD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85964" y="3071302"/>
                  <a:ext cx="52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AE8AAA-487C-6170-A6FC-FAFDE29BA3DF}"/>
                    </a:ext>
                  </a:extLst>
                </p14:cNvPr>
                <p14:cNvContentPartPr/>
                <p14:nvPr/>
              </p14:nvContentPartPr>
              <p14:xfrm>
                <a:off x="4078484" y="3138622"/>
                <a:ext cx="41400" cy="41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AE8AAA-487C-6170-A6FC-FAFDE29BA3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8044" y="3127822"/>
                  <a:ext cx="62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05EE318-1F16-7229-83A7-BC2D84D1DD24}"/>
                    </a:ext>
                  </a:extLst>
                </p14:cNvPr>
                <p14:cNvContentPartPr/>
                <p14:nvPr/>
              </p14:nvContentPartPr>
              <p14:xfrm>
                <a:off x="4150484" y="3210622"/>
                <a:ext cx="51840" cy="46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05EE318-1F16-7229-83A7-BC2D84D1DD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40044" y="3199822"/>
                  <a:ext cx="73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B7AD78C-14D8-95C5-EAC8-2D5908435B7E}"/>
                    </a:ext>
                  </a:extLst>
                </p14:cNvPr>
                <p14:cNvContentPartPr/>
                <p14:nvPr/>
              </p14:nvContentPartPr>
              <p14:xfrm>
                <a:off x="4222484" y="3302782"/>
                <a:ext cx="360" cy="15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B7AD78C-14D8-95C5-EAC8-2D5908435B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12044" y="3292342"/>
                  <a:ext cx="21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51E414-E7F1-4329-9491-C04CD8605C0B}"/>
                    </a:ext>
                  </a:extLst>
                </p14:cNvPr>
                <p14:cNvContentPartPr/>
                <p14:nvPr/>
              </p14:nvContentPartPr>
              <p14:xfrm>
                <a:off x="4263524" y="3374782"/>
                <a:ext cx="20880" cy="2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51E414-E7F1-4329-9491-C04CD8605C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53084" y="3364342"/>
                  <a:ext cx="42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E312A74-7153-D317-8BBE-A3F489598B93}"/>
                    </a:ext>
                  </a:extLst>
                </p14:cNvPr>
                <p14:cNvContentPartPr/>
                <p14:nvPr/>
              </p14:nvContentPartPr>
              <p14:xfrm>
                <a:off x="4315004" y="3462262"/>
                <a:ext cx="360" cy="1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E312A74-7153-D317-8BBE-A3F489598B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04204" y="3451822"/>
                  <a:ext cx="2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7ED3F3-1A8F-020C-0EAF-6237E7C02550}"/>
                    </a:ext>
                  </a:extLst>
                </p14:cNvPr>
                <p14:cNvContentPartPr/>
                <p14:nvPr/>
              </p14:nvContentPartPr>
              <p14:xfrm>
                <a:off x="4345964" y="3533902"/>
                <a:ext cx="20880" cy="31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7ED3F3-1A8F-020C-0EAF-6237E7C0255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35164" y="3523462"/>
                  <a:ext cx="4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0C527A-DDA5-063E-D6A7-B777D28B26B4}"/>
                    </a:ext>
                  </a:extLst>
                </p14:cNvPr>
                <p14:cNvContentPartPr/>
                <p14:nvPr/>
              </p14:nvContentPartPr>
              <p14:xfrm>
                <a:off x="4387004" y="3611302"/>
                <a:ext cx="10800" cy="41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0C527A-DDA5-063E-D6A7-B777D28B26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76204" y="3600502"/>
                  <a:ext cx="32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9409AF5-F65F-D3BC-8D0B-7A487AAFB19A}"/>
                    </a:ext>
                  </a:extLst>
                </p14:cNvPr>
                <p14:cNvContentPartPr/>
                <p14:nvPr/>
              </p14:nvContentPartPr>
              <p14:xfrm>
                <a:off x="4428044" y="3688342"/>
                <a:ext cx="360" cy="31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9409AF5-F65F-D3BC-8D0B-7A487AAFB1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17244" y="3677542"/>
                  <a:ext cx="2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7906076-5264-78A8-0DF8-51FAD408FD7E}"/>
                    </a:ext>
                  </a:extLst>
                </p14:cNvPr>
                <p14:cNvContentPartPr/>
                <p14:nvPr/>
              </p14:nvContentPartPr>
              <p14:xfrm>
                <a:off x="4438124" y="3759982"/>
                <a:ext cx="10800" cy="2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7906076-5264-78A8-0DF8-51FAD408FD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27684" y="3749542"/>
                  <a:ext cx="32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81BAE8-2AF1-3F90-CB4C-8EF1CAC1D3C8}"/>
                    </a:ext>
                  </a:extLst>
                </p14:cNvPr>
                <p14:cNvContentPartPr/>
                <p14:nvPr/>
              </p14:nvContentPartPr>
              <p14:xfrm>
                <a:off x="4458644" y="3821542"/>
                <a:ext cx="10800" cy="41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81BAE8-2AF1-3F90-CB4C-8EF1CAC1D3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48204" y="3811102"/>
                  <a:ext cx="32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60B748F-E802-7422-D2D5-6890CC443F73}"/>
                    </a:ext>
                  </a:extLst>
                </p14:cNvPr>
                <p14:cNvContentPartPr/>
                <p14:nvPr/>
              </p14:nvContentPartPr>
              <p14:xfrm>
                <a:off x="4479524" y="3893902"/>
                <a:ext cx="360" cy="31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60B748F-E802-7422-D2D5-6890CC443F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68724" y="3883102"/>
                  <a:ext cx="2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3E2B541-AA98-D7E3-D1EF-FD13551AA151}"/>
                    </a:ext>
                  </a:extLst>
                </p14:cNvPr>
                <p14:cNvContentPartPr/>
                <p14:nvPr/>
              </p14:nvContentPartPr>
              <p14:xfrm>
                <a:off x="3616244" y="2820022"/>
                <a:ext cx="20880" cy="10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3E2B541-AA98-D7E3-D1EF-FD13551AA1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05804" y="2809222"/>
                  <a:ext cx="42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8E5020F-774B-D34B-5476-93A43FDD123B}"/>
                    </a:ext>
                  </a:extLst>
                </p14:cNvPr>
                <p14:cNvContentPartPr/>
                <p14:nvPr/>
              </p14:nvContentPartPr>
              <p14:xfrm>
                <a:off x="3585644" y="2856022"/>
                <a:ext cx="10800" cy="10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8E5020F-774B-D34B-5476-93A43FDD12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74844" y="2845582"/>
                  <a:ext cx="32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8A1D43-2DE6-24C0-3E3A-3DED64DBDE30}"/>
                    </a:ext>
                  </a:extLst>
                </p14:cNvPr>
                <p14:cNvContentPartPr/>
                <p14:nvPr/>
              </p14:nvContentPartPr>
              <p14:xfrm>
                <a:off x="3565124" y="2861062"/>
                <a:ext cx="10800" cy="5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8A1D43-2DE6-24C0-3E3A-3DED64DBDE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54324" y="2850622"/>
                  <a:ext cx="32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7BF1CCA-E929-1877-F988-4F8924E5CB2D}"/>
                    </a:ext>
                  </a:extLst>
                </p14:cNvPr>
                <p14:cNvContentPartPr/>
                <p14:nvPr/>
              </p14:nvContentPartPr>
              <p14:xfrm>
                <a:off x="3534164" y="2892022"/>
                <a:ext cx="10800" cy="5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7BF1CCA-E929-1877-F988-4F8924E5CB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23364" y="2881222"/>
                  <a:ext cx="32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FB401D7-BA10-9969-9D98-73A4F49AD5F6}"/>
                    </a:ext>
                  </a:extLst>
                </p14:cNvPr>
                <p14:cNvContentPartPr/>
                <p14:nvPr/>
              </p14:nvContentPartPr>
              <p14:xfrm>
                <a:off x="3544244" y="2943502"/>
                <a:ext cx="360" cy="15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FB401D7-BA10-9969-9D98-73A4F49AD5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33804" y="2932702"/>
                  <a:ext cx="21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79DDAF8-85DD-1363-582F-953A42B69658}"/>
                    </a:ext>
                  </a:extLst>
                </p14:cNvPr>
                <p14:cNvContentPartPr/>
                <p14:nvPr/>
              </p14:nvContentPartPr>
              <p14:xfrm>
                <a:off x="3585644" y="2994622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79DDAF8-85DD-1363-582F-953A42B6965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74844" y="2983822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FFD3766-1C33-EBBA-2AC5-E8DF647D2059}"/>
                    </a:ext>
                  </a:extLst>
                </p14:cNvPr>
                <p14:cNvContentPartPr/>
                <p14:nvPr/>
              </p14:nvContentPartPr>
              <p14:xfrm>
                <a:off x="3626684" y="3046102"/>
                <a:ext cx="360" cy="10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FFD3766-1C33-EBBA-2AC5-E8DF647D20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15884" y="3035302"/>
                  <a:ext cx="2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4F126D7-63C2-3180-DAD3-E3D3688BDE22}"/>
                    </a:ext>
                  </a:extLst>
                </p14:cNvPr>
                <p14:cNvContentPartPr/>
                <p14:nvPr/>
              </p14:nvContentPartPr>
              <p14:xfrm>
                <a:off x="4078484" y="3035302"/>
                <a:ext cx="51840" cy="338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4F126D7-63C2-3180-DAD3-E3D3688BDE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68044" y="3024502"/>
                  <a:ext cx="730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AD4854D-6DB2-073D-5216-695F99F94A95}"/>
                    </a:ext>
                  </a:extLst>
                </p14:cNvPr>
                <p14:cNvContentPartPr/>
                <p14:nvPr/>
              </p14:nvContentPartPr>
              <p14:xfrm>
                <a:off x="3954284" y="3088942"/>
                <a:ext cx="321120" cy="243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AD4854D-6DB2-073D-5216-695F99F94A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43484" y="3078142"/>
                  <a:ext cx="342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2508E4F-23B3-6993-D872-97B3B8578E2C}"/>
                    </a:ext>
                  </a:extLst>
                </p14:cNvPr>
                <p14:cNvContentPartPr/>
                <p14:nvPr/>
              </p14:nvContentPartPr>
              <p14:xfrm>
                <a:off x="4109444" y="3168862"/>
                <a:ext cx="41400" cy="229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2508E4F-23B3-6993-D872-97B3B8578E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99004" y="3158422"/>
                  <a:ext cx="626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79B9BF5-3C20-5482-3BEB-DE406F0E7727}"/>
                  </a:ext>
                </a:extLst>
              </p14:cNvPr>
              <p14:cNvContentPartPr/>
              <p14:nvPr/>
            </p14:nvContentPartPr>
            <p14:xfrm>
              <a:off x="4253084" y="4022062"/>
              <a:ext cx="31320" cy="3016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79B9BF5-3C20-5482-3BEB-DE406F0E772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2284" y="4011262"/>
                <a:ext cx="52560" cy="322920"/>
              </a:xfrm>
              <a:prstGeom prst="rect">
                <a:avLst/>
              </a:prstGeom>
            </p:spPr>
          </p:pic>
        </mc:Fallback>
      </mc:AlternateContent>
      <p:sp>
        <p:nvSpPr>
          <p:cNvPr id="139" name="Text 13">
            <a:extLst>
              <a:ext uri="{FF2B5EF4-FFF2-40B4-BE49-F238E27FC236}">
                <a16:creationId xmlns:a16="http://schemas.microsoft.com/office/drawing/2014/main" id="{DBBE4075-7DC8-83F0-ED65-1EE550BB4625}"/>
              </a:ext>
            </a:extLst>
          </p:cNvPr>
          <p:cNvSpPr/>
          <p:nvPr/>
        </p:nvSpPr>
        <p:spPr>
          <a:xfrm>
            <a:off x="11207583" y="6425518"/>
            <a:ext cx="767876" cy="1999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  <a:defRPr>
                <a:latin typeface="Aptos"/>
              </a:defRPr>
            </a:pP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9</a:t>
            </a:r>
            <a:r>
              <a:rPr lang="en-US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altLang="zh-CN" sz="1600" dirty="0">
                <a:latin typeface="Aptos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59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11398</TotalTime>
  <Words>4358</Words>
  <Application>Microsoft Macintosh PowerPoint</Application>
  <PresentationFormat>Widescreen</PresentationFormat>
  <Paragraphs>521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SemiBold</vt:lpstr>
      <vt:lpstr>Arial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Ke Tan</cp:lastModifiedBy>
  <cp:revision>705</cp:revision>
  <dcterms:created xsi:type="dcterms:W3CDTF">2026-01-23T15:03:24Z</dcterms:created>
  <dcterms:modified xsi:type="dcterms:W3CDTF">2026-03-04T15:25:20Z</dcterms:modified>
</cp:coreProperties>
</file>